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66" r:id="rId3"/>
    <p:sldId id="267" r:id="rId4"/>
    <p:sldId id="257" r:id="rId5"/>
    <p:sldId id="258" r:id="rId6"/>
    <p:sldId id="261" r:id="rId7"/>
    <p:sldId id="262" r:id="rId8"/>
    <p:sldId id="268" r:id="rId9"/>
    <p:sldId id="269" r:id="rId10"/>
    <p:sldId id="263" r:id="rId11"/>
    <p:sldId id="264" r:id="rId12"/>
    <p:sldId id="265" r:id="rId13"/>
    <p:sldId id="270" r:id="rId14"/>
    <p:sldId id="273" r:id="rId15"/>
    <p:sldId id="271" r:id="rId16"/>
    <p:sldId id="274" r:id="rId17"/>
    <p:sldId id="275" r:id="rId18"/>
    <p:sldId id="272" r:id="rId19"/>
    <p:sldId id="276" r:id="rId20"/>
    <p:sldId id="259" r:id="rId21"/>
    <p:sldId id="260"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A5A4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942"/>
    <p:restoredTop sz="94731"/>
  </p:normalViewPr>
  <p:slideViewPr>
    <p:cSldViewPr snapToGrid="0">
      <p:cViewPr varScale="1">
        <p:scale>
          <a:sx n="155" d="100"/>
          <a:sy n="155" d="100"/>
        </p:scale>
        <p:origin x="232"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4485A5B-4755-C441-A36A-2F7DDB05AE0C}" type="doc">
      <dgm:prSet loTypeId="urn:microsoft.com/office/officeart/2005/8/layout/orgChart1" loCatId="" qsTypeId="urn:microsoft.com/office/officeart/2005/8/quickstyle/simple1" qsCatId="simple" csTypeId="urn:microsoft.com/office/officeart/2005/8/colors/accent1_2" csCatId="accent1" phldr="1"/>
      <dgm:spPr/>
      <dgm:t>
        <a:bodyPr/>
        <a:lstStyle/>
        <a:p>
          <a:endParaRPr lang="en-US"/>
        </a:p>
      </dgm:t>
    </dgm:pt>
    <dgm:pt modelId="{92597AB2-7704-514A-A103-467DDD12D8B5}">
      <dgm:prSet phldrT="[Text]" custT="1"/>
      <dgm:spPr/>
      <dgm:t>
        <a:bodyPr/>
        <a:lstStyle/>
        <a:p>
          <a:r>
            <a:rPr lang="en-US" sz="1600" dirty="0"/>
            <a:t>/</a:t>
          </a:r>
          <a:r>
            <a:rPr lang="en-US" sz="1600" dirty="0" err="1"/>
            <a:t>Cleaning_Robot</a:t>
          </a:r>
          <a:endParaRPr lang="en-US" sz="1600" dirty="0"/>
        </a:p>
      </dgm:t>
    </dgm:pt>
    <dgm:pt modelId="{224FA59F-7BDF-8044-91BD-05256992B11C}" type="parTrans" cxnId="{3FE72074-5A18-894C-9984-1451F59B636A}">
      <dgm:prSet/>
      <dgm:spPr/>
      <dgm:t>
        <a:bodyPr/>
        <a:lstStyle/>
        <a:p>
          <a:endParaRPr lang="en-US" sz="4800"/>
        </a:p>
      </dgm:t>
    </dgm:pt>
    <dgm:pt modelId="{4ADA4D41-9D7F-D741-9CD0-8977C186BC64}" type="sibTrans" cxnId="{3FE72074-5A18-894C-9984-1451F59B636A}">
      <dgm:prSet/>
      <dgm:spPr/>
      <dgm:t>
        <a:bodyPr/>
        <a:lstStyle/>
        <a:p>
          <a:endParaRPr lang="en-US" sz="4800"/>
        </a:p>
      </dgm:t>
    </dgm:pt>
    <dgm:pt modelId="{8D845337-58F0-4A41-9F6C-7EF223FF08B8}">
      <dgm:prSet phldrT="[Text]" custT="1"/>
      <dgm:spPr/>
      <dgm:t>
        <a:bodyPr/>
        <a:lstStyle/>
        <a:p>
          <a:r>
            <a:rPr lang="en-US" sz="1600" dirty="0"/>
            <a:t>/maps</a:t>
          </a:r>
        </a:p>
      </dgm:t>
    </dgm:pt>
    <dgm:pt modelId="{B317CE3B-6C94-0946-8A25-81DE42FA2A74}" type="parTrans" cxnId="{DF31E5F7-8097-7C42-91EF-A82360DA3DC6}">
      <dgm:prSet/>
      <dgm:spPr/>
      <dgm:t>
        <a:bodyPr/>
        <a:lstStyle/>
        <a:p>
          <a:endParaRPr lang="en-US" sz="4800"/>
        </a:p>
      </dgm:t>
    </dgm:pt>
    <dgm:pt modelId="{FA0246CC-4701-3B4C-849E-E897B451F9EF}" type="sibTrans" cxnId="{DF31E5F7-8097-7C42-91EF-A82360DA3DC6}">
      <dgm:prSet/>
      <dgm:spPr/>
      <dgm:t>
        <a:bodyPr/>
        <a:lstStyle/>
        <a:p>
          <a:endParaRPr lang="en-US" sz="4800"/>
        </a:p>
      </dgm:t>
    </dgm:pt>
    <dgm:pt modelId="{FF208B15-F13D-474E-B7DC-BCB2071D1760}">
      <dgm:prSet phldrT="[Text]" custT="1"/>
      <dgm:spPr/>
      <dgm:t>
        <a:bodyPr/>
        <a:lstStyle/>
        <a:p>
          <a:r>
            <a:rPr lang="en-US" sz="1600" dirty="0"/>
            <a:t>/src</a:t>
          </a:r>
        </a:p>
      </dgm:t>
    </dgm:pt>
    <dgm:pt modelId="{941F7691-FD51-7D4F-82DE-28AC16EC350A}" type="parTrans" cxnId="{0B0A0D95-1A26-254D-AAEE-5E0FF557A780}">
      <dgm:prSet/>
      <dgm:spPr/>
      <dgm:t>
        <a:bodyPr/>
        <a:lstStyle/>
        <a:p>
          <a:endParaRPr lang="en-US" sz="4800"/>
        </a:p>
      </dgm:t>
    </dgm:pt>
    <dgm:pt modelId="{3C605B5F-1C16-8249-A10E-327B5C4220C8}" type="sibTrans" cxnId="{0B0A0D95-1A26-254D-AAEE-5E0FF557A780}">
      <dgm:prSet/>
      <dgm:spPr/>
      <dgm:t>
        <a:bodyPr/>
        <a:lstStyle/>
        <a:p>
          <a:endParaRPr lang="en-US" sz="4800"/>
        </a:p>
      </dgm:t>
    </dgm:pt>
    <dgm:pt modelId="{33DD2FDE-2A6D-D74D-8225-6E24294BFAA6}">
      <dgm:prSet phldrT="[Text]" custT="1"/>
      <dgm:spPr/>
      <dgm:t>
        <a:bodyPr/>
        <a:lstStyle/>
        <a:p>
          <a:r>
            <a:rPr lang="en-US" sz="1600" dirty="0"/>
            <a:t>/</a:t>
          </a:r>
          <a:r>
            <a:rPr lang="en-US" sz="1600" dirty="0" err="1"/>
            <a:t>cleaning_bot</a:t>
          </a:r>
          <a:endParaRPr lang="en-US" sz="1600" dirty="0"/>
        </a:p>
      </dgm:t>
    </dgm:pt>
    <dgm:pt modelId="{FE857A84-A3E8-8A48-B472-885E395E3720}" type="parTrans" cxnId="{32D5DE0B-DE3B-9140-A4C3-293DEE4D657F}">
      <dgm:prSet/>
      <dgm:spPr/>
      <dgm:t>
        <a:bodyPr/>
        <a:lstStyle/>
        <a:p>
          <a:endParaRPr lang="en-US" sz="4800"/>
        </a:p>
      </dgm:t>
    </dgm:pt>
    <dgm:pt modelId="{E2E1015E-10EB-5A46-B0B9-11F6910F1B85}" type="sibTrans" cxnId="{32D5DE0B-DE3B-9140-A4C3-293DEE4D657F}">
      <dgm:prSet/>
      <dgm:spPr/>
      <dgm:t>
        <a:bodyPr/>
        <a:lstStyle/>
        <a:p>
          <a:endParaRPr lang="en-US" sz="4800"/>
        </a:p>
      </dgm:t>
    </dgm:pt>
    <dgm:pt modelId="{498931BD-BC04-334D-9D55-039C16965A19}">
      <dgm:prSet phldrT="[Text]" custT="1"/>
      <dgm:spPr/>
      <dgm:t>
        <a:bodyPr/>
        <a:lstStyle/>
        <a:p>
          <a:r>
            <a:rPr lang="en-US" sz="1600" dirty="0"/>
            <a:t>/</a:t>
          </a:r>
          <a:r>
            <a:rPr lang="en-US" sz="1600" dirty="0" err="1"/>
            <a:t>control_panel</a:t>
          </a:r>
          <a:endParaRPr lang="en-US" sz="1600" dirty="0"/>
        </a:p>
      </dgm:t>
    </dgm:pt>
    <dgm:pt modelId="{1966A900-9726-A24B-888D-04AD23636DD5}" type="parTrans" cxnId="{6080EE69-7ABF-BD46-9B19-7715EE56AF51}">
      <dgm:prSet/>
      <dgm:spPr/>
      <dgm:t>
        <a:bodyPr/>
        <a:lstStyle/>
        <a:p>
          <a:endParaRPr lang="en-US" sz="4800"/>
        </a:p>
      </dgm:t>
    </dgm:pt>
    <dgm:pt modelId="{587D2D69-ECB6-604B-8D2B-FC2AC8589E7A}" type="sibTrans" cxnId="{6080EE69-7ABF-BD46-9B19-7715EE56AF51}">
      <dgm:prSet/>
      <dgm:spPr/>
      <dgm:t>
        <a:bodyPr/>
        <a:lstStyle/>
        <a:p>
          <a:endParaRPr lang="en-US" sz="4800"/>
        </a:p>
      </dgm:t>
    </dgm:pt>
    <dgm:pt modelId="{7D9490B5-E0C9-C841-AE74-7B2EB9237285}">
      <dgm:prSet phldrT="[Text]" custT="1"/>
      <dgm:spPr/>
      <dgm:t>
        <a:bodyPr/>
        <a:lstStyle/>
        <a:p>
          <a:r>
            <a:rPr lang="en-US" sz="1600" dirty="0"/>
            <a:t>/</a:t>
          </a:r>
          <a:r>
            <a:rPr lang="en-US" sz="1600" dirty="0" err="1"/>
            <a:t>simulation_world</a:t>
          </a:r>
          <a:endParaRPr lang="en-US" sz="1600" dirty="0"/>
        </a:p>
      </dgm:t>
    </dgm:pt>
    <dgm:pt modelId="{3910A770-C6E7-3044-B3EE-E69124A3B2C3}" type="parTrans" cxnId="{38D6B709-2935-1848-B96C-523B11D33B59}">
      <dgm:prSet/>
      <dgm:spPr/>
      <dgm:t>
        <a:bodyPr/>
        <a:lstStyle/>
        <a:p>
          <a:endParaRPr lang="en-US" sz="4800"/>
        </a:p>
      </dgm:t>
    </dgm:pt>
    <dgm:pt modelId="{2A1FF460-7BBB-E54C-80FF-0A3F45C5257A}" type="sibTrans" cxnId="{38D6B709-2935-1848-B96C-523B11D33B59}">
      <dgm:prSet/>
      <dgm:spPr/>
      <dgm:t>
        <a:bodyPr/>
        <a:lstStyle/>
        <a:p>
          <a:endParaRPr lang="en-US" sz="4800"/>
        </a:p>
      </dgm:t>
    </dgm:pt>
    <dgm:pt modelId="{DB11C432-0E77-444B-92DE-9140B3A938B2}">
      <dgm:prSet phldrT="[Text]" custT="1"/>
      <dgm:spPr/>
      <dgm:t>
        <a:bodyPr/>
        <a:lstStyle/>
        <a:p>
          <a:r>
            <a:rPr lang="en-US" sz="1600" dirty="0"/>
            <a:t>/sweep</a:t>
          </a:r>
        </a:p>
      </dgm:t>
    </dgm:pt>
    <dgm:pt modelId="{9685F703-94B5-9346-96A7-D5983168245F}" type="parTrans" cxnId="{BCD329D0-866F-1D44-9494-9763427BF797}">
      <dgm:prSet/>
      <dgm:spPr/>
      <dgm:t>
        <a:bodyPr/>
        <a:lstStyle/>
        <a:p>
          <a:endParaRPr lang="en-US" sz="4800"/>
        </a:p>
      </dgm:t>
    </dgm:pt>
    <dgm:pt modelId="{EA24DF44-F648-CC40-8AFC-C1F0DE9DD426}" type="sibTrans" cxnId="{BCD329D0-866F-1D44-9494-9763427BF797}">
      <dgm:prSet/>
      <dgm:spPr/>
      <dgm:t>
        <a:bodyPr/>
        <a:lstStyle/>
        <a:p>
          <a:endParaRPr lang="en-US" sz="4800"/>
        </a:p>
      </dgm:t>
    </dgm:pt>
    <dgm:pt modelId="{FADAE8CA-2115-3B48-BBEB-FAE716AE25EA}">
      <dgm:prSet phldrT="[Text]" custT="1"/>
      <dgm:spPr/>
      <dgm:t>
        <a:bodyPr/>
        <a:lstStyle/>
        <a:p>
          <a:r>
            <a:rPr lang="en-US" sz="1600" dirty="0"/>
            <a:t>/launch</a:t>
          </a:r>
        </a:p>
      </dgm:t>
    </dgm:pt>
    <dgm:pt modelId="{70A6B51A-01F0-174C-9058-13EE0F3738D7}" type="parTrans" cxnId="{B9BDC4D3-E803-5541-9E35-4C225FC87FAB}">
      <dgm:prSet/>
      <dgm:spPr/>
      <dgm:t>
        <a:bodyPr/>
        <a:lstStyle/>
        <a:p>
          <a:endParaRPr lang="en-US" sz="4800"/>
        </a:p>
      </dgm:t>
    </dgm:pt>
    <dgm:pt modelId="{2A722944-9643-3C46-8B7F-B79D3D1624D5}" type="sibTrans" cxnId="{B9BDC4D3-E803-5541-9E35-4C225FC87FAB}">
      <dgm:prSet/>
      <dgm:spPr/>
      <dgm:t>
        <a:bodyPr/>
        <a:lstStyle/>
        <a:p>
          <a:endParaRPr lang="en-US" sz="4800"/>
        </a:p>
      </dgm:t>
    </dgm:pt>
    <dgm:pt modelId="{4864BCF1-87F0-1248-8A2A-3F1B1B1D0FA5}">
      <dgm:prSet phldrT="[Text]" custT="1"/>
      <dgm:spPr/>
      <dgm:t>
        <a:bodyPr/>
        <a:lstStyle/>
        <a:p>
          <a:r>
            <a:rPr lang="en-US" sz="1600" dirty="0"/>
            <a:t>/src</a:t>
          </a:r>
        </a:p>
      </dgm:t>
    </dgm:pt>
    <dgm:pt modelId="{F7725BFE-95E4-944F-80F8-5BE4209460AD}" type="parTrans" cxnId="{4CF75333-0DEE-804D-8AAA-38A9CE7CF6CF}">
      <dgm:prSet/>
      <dgm:spPr/>
      <dgm:t>
        <a:bodyPr/>
        <a:lstStyle/>
        <a:p>
          <a:endParaRPr lang="en-US" sz="4800"/>
        </a:p>
      </dgm:t>
    </dgm:pt>
    <dgm:pt modelId="{4721A4DD-AC06-8740-BAA6-5388ABFF28C9}" type="sibTrans" cxnId="{4CF75333-0DEE-804D-8AAA-38A9CE7CF6CF}">
      <dgm:prSet/>
      <dgm:spPr/>
      <dgm:t>
        <a:bodyPr/>
        <a:lstStyle/>
        <a:p>
          <a:endParaRPr lang="en-US" sz="4800"/>
        </a:p>
      </dgm:t>
    </dgm:pt>
    <dgm:pt modelId="{A8E2E1C1-9C37-7341-9BC4-D71EDFAA852F}">
      <dgm:prSet phldrT="[Text]" custT="1"/>
      <dgm:spPr/>
      <dgm:t>
        <a:bodyPr/>
        <a:lstStyle/>
        <a:p>
          <a:r>
            <a:rPr lang="en-US" sz="1600" dirty="0" err="1"/>
            <a:t>panel_sim.launch</a:t>
          </a:r>
          <a:endParaRPr lang="en-US" sz="1600" dirty="0"/>
        </a:p>
      </dgm:t>
    </dgm:pt>
    <dgm:pt modelId="{69E560DA-BE16-2247-963B-E6E4300F58E4}" type="parTrans" cxnId="{17988B7F-2CF8-DF4C-9A1A-29A1DFF9FD39}">
      <dgm:prSet/>
      <dgm:spPr/>
      <dgm:t>
        <a:bodyPr/>
        <a:lstStyle/>
        <a:p>
          <a:endParaRPr lang="en-US" sz="4800"/>
        </a:p>
      </dgm:t>
    </dgm:pt>
    <dgm:pt modelId="{7B57B979-42B8-FA4B-B657-5ED14608A17D}" type="sibTrans" cxnId="{17988B7F-2CF8-DF4C-9A1A-29A1DFF9FD39}">
      <dgm:prSet/>
      <dgm:spPr/>
      <dgm:t>
        <a:bodyPr/>
        <a:lstStyle/>
        <a:p>
          <a:endParaRPr lang="en-US" sz="4800"/>
        </a:p>
      </dgm:t>
    </dgm:pt>
    <dgm:pt modelId="{D970AF18-705B-3542-88AA-B1663BE0B34C}">
      <dgm:prSet phldrT="[Text]" custT="1"/>
      <dgm:spPr/>
      <dgm:t>
        <a:bodyPr/>
        <a:lstStyle/>
        <a:p>
          <a:r>
            <a:rPr lang="en-US" sz="1600" dirty="0" err="1"/>
            <a:t>panel_real.launch</a:t>
          </a:r>
          <a:endParaRPr lang="en-US" sz="1600" dirty="0"/>
        </a:p>
      </dgm:t>
    </dgm:pt>
    <dgm:pt modelId="{BF05FC0E-52A0-974F-BF15-0C204D589B22}" type="parTrans" cxnId="{AF81508A-EE58-CB44-81A9-58C43385692A}">
      <dgm:prSet/>
      <dgm:spPr/>
      <dgm:t>
        <a:bodyPr/>
        <a:lstStyle/>
        <a:p>
          <a:endParaRPr lang="en-US" sz="4800"/>
        </a:p>
      </dgm:t>
    </dgm:pt>
    <dgm:pt modelId="{529782F6-6FC1-7740-B3FB-B7C129D0A16F}" type="sibTrans" cxnId="{AF81508A-EE58-CB44-81A9-58C43385692A}">
      <dgm:prSet/>
      <dgm:spPr/>
      <dgm:t>
        <a:bodyPr/>
        <a:lstStyle/>
        <a:p>
          <a:endParaRPr lang="en-US" sz="4800"/>
        </a:p>
      </dgm:t>
    </dgm:pt>
    <dgm:pt modelId="{7A803320-753B-BA46-9EDD-2084AAF000FC}">
      <dgm:prSet phldrT="[Text]" custT="1"/>
      <dgm:spPr/>
      <dgm:t>
        <a:bodyPr/>
        <a:lstStyle/>
        <a:p>
          <a:r>
            <a:rPr lang="en-US" sz="1600" dirty="0" err="1"/>
            <a:t>control_panel_gui.py</a:t>
          </a:r>
          <a:endParaRPr lang="en-US" sz="1600" dirty="0"/>
        </a:p>
      </dgm:t>
    </dgm:pt>
    <dgm:pt modelId="{2E4E9569-0FDC-0448-944C-0A514E8819EE}" type="parTrans" cxnId="{6084EA91-FF3F-FA40-A4C1-DCB9F668C3E6}">
      <dgm:prSet/>
      <dgm:spPr/>
      <dgm:t>
        <a:bodyPr/>
        <a:lstStyle/>
        <a:p>
          <a:endParaRPr lang="en-US" sz="4800"/>
        </a:p>
      </dgm:t>
    </dgm:pt>
    <dgm:pt modelId="{49C9161F-05D9-7749-8C3F-69FF003A46F3}" type="sibTrans" cxnId="{6084EA91-FF3F-FA40-A4C1-DCB9F668C3E6}">
      <dgm:prSet/>
      <dgm:spPr/>
      <dgm:t>
        <a:bodyPr/>
        <a:lstStyle/>
        <a:p>
          <a:endParaRPr lang="en-US" sz="4800"/>
        </a:p>
      </dgm:t>
    </dgm:pt>
    <dgm:pt modelId="{8AE0F993-4DD6-A04F-9DAB-8CA19CC6CBDE}">
      <dgm:prSet phldrT="[Text]" custT="1"/>
      <dgm:spPr/>
      <dgm:t>
        <a:bodyPr/>
        <a:lstStyle/>
        <a:p>
          <a:r>
            <a:rPr lang="en-US" sz="1600" dirty="0"/>
            <a:t>{controller scripts}</a:t>
          </a:r>
        </a:p>
        <a:p>
          <a:r>
            <a:rPr lang="en-US" sz="1050" dirty="0"/>
            <a:t>*support panel &amp; control nodes</a:t>
          </a:r>
        </a:p>
      </dgm:t>
    </dgm:pt>
    <dgm:pt modelId="{0A772AC9-431C-1045-BA2A-7C9D281D0198}" type="parTrans" cxnId="{92C0A979-3916-E34B-A5E9-14117240ADC8}">
      <dgm:prSet/>
      <dgm:spPr/>
      <dgm:t>
        <a:bodyPr/>
        <a:lstStyle/>
        <a:p>
          <a:endParaRPr lang="en-US" sz="4800"/>
        </a:p>
      </dgm:t>
    </dgm:pt>
    <dgm:pt modelId="{410CA40E-FF0E-4A4C-9E90-D4A20DFA0FAC}" type="sibTrans" cxnId="{92C0A979-3916-E34B-A5E9-14117240ADC8}">
      <dgm:prSet/>
      <dgm:spPr/>
      <dgm:t>
        <a:bodyPr/>
        <a:lstStyle/>
        <a:p>
          <a:endParaRPr lang="en-US" sz="4800"/>
        </a:p>
      </dgm:t>
    </dgm:pt>
    <dgm:pt modelId="{708F7015-9129-784C-B0DF-C4AE3ABFC99B}">
      <dgm:prSet phldrT="[Text]" custT="1"/>
      <dgm:spPr/>
      <dgm:t>
        <a:bodyPr/>
        <a:lstStyle/>
        <a:p>
          <a:r>
            <a:rPr lang="en-US" sz="1600" dirty="0" err="1"/>
            <a:t>voice_vosk.py</a:t>
          </a:r>
          <a:endParaRPr lang="en-US" sz="1600" dirty="0"/>
        </a:p>
      </dgm:t>
    </dgm:pt>
    <dgm:pt modelId="{58F017F1-F863-D443-A3B9-0FD31CA1EBBD}" type="parTrans" cxnId="{3DDD6381-D310-2D45-9AA0-1B58D47D100B}">
      <dgm:prSet/>
      <dgm:spPr/>
      <dgm:t>
        <a:bodyPr/>
        <a:lstStyle/>
        <a:p>
          <a:endParaRPr lang="en-US" sz="4800"/>
        </a:p>
      </dgm:t>
    </dgm:pt>
    <dgm:pt modelId="{6BB5F0D9-1D47-004B-ACFC-75CCFD5A526E}" type="sibTrans" cxnId="{3DDD6381-D310-2D45-9AA0-1B58D47D100B}">
      <dgm:prSet/>
      <dgm:spPr/>
      <dgm:t>
        <a:bodyPr/>
        <a:lstStyle/>
        <a:p>
          <a:endParaRPr lang="en-US" sz="4800"/>
        </a:p>
      </dgm:t>
    </dgm:pt>
    <dgm:pt modelId="{29D3F20F-AFBD-254F-8EB9-040BDF7483E9}">
      <dgm:prSet phldrT="[Text]" custT="1"/>
      <dgm:spPr/>
      <dgm:t>
        <a:bodyPr/>
        <a:lstStyle/>
        <a:p>
          <a:r>
            <a:rPr lang="en-US" sz="1600" dirty="0" err="1"/>
            <a:t>explore.launch</a:t>
          </a:r>
          <a:endParaRPr lang="en-US" sz="1600" dirty="0"/>
        </a:p>
      </dgm:t>
    </dgm:pt>
    <dgm:pt modelId="{CDD4351E-99B1-2640-9821-6A1EFBE8D1D7}" type="parTrans" cxnId="{E0FA73AC-A02B-B64A-826B-A8504FC3D43D}">
      <dgm:prSet/>
      <dgm:spPr/>
      <dgm:t>
        <a:bodyPr/>
        <a:lstStyle/>
        <a:p>
          <a:endParaRPr lang="en-US" sz="4800"/>
        </a:p>
      </dgm:t>
    </dgm:pt>
    <dgm:pt modelId="{8684EDD7-2898-8B4C-95E4-F9983145614B}" type="sibTrans" cxnId="{E0FA73AC-A02B-B64A-826B-A8504FC3D43D}">
      <dgm:prSet/>
      <dgm:spPr/>
      <dgm:t>
        <a:bodyPr/>
        <a:lstStyle/>
        <a:p>
          <a:endParaRPr lang="en-US" sz="4800"/>
        </a:p>
      </dgm:t>
    </dgm:pt>
    <dgm:pt modelId="{8246370B-B4AB-C044-9261-B144AEF87DF0}">
      <dgm:prSet phldrT="[Text]" custT="1"/>
      <dgm:spPr/>
      <dgm:t>
        <a:bodyPr/>
        <a:lstStyle/>
        <a:p>
          <a:r>
            <a:rPr lang="en-US" sz="1600" dirty="0" err="1"/>
            <a:t>world_sim.launch</a:t>
          </a:r>
          <a:endParaRPr lang="en-US" sz="1600" dirty="0"/>
        </a:p>
      </dgm:t>
    </dgm:pt>
    <dgm:pt modelId="{1A32F3BF-C036-784F-A054-4B7461E2FF08}" type="parTrans" cxnId="{1CCB3762-D74E-974C-A6CD-11BD10A167FB}">
      <dgm:prSet/>
      <dgm:spPr/>
      <dgm:t>
        <a:bodyPr/>
        <a:lstStyle/>
        <a:p>
          <a:endParaRPr lang="en-US" sz="4800"/>
        </a:p>
      </dgm:t>
    </dgm:pt>
    <dgm:pt modelId="{FDBCB7F6-B0A9-FE43-BEC5-9C2CAF94EBE9}" type="sibTrans" cxnId="{1CCB3762-D74E-974C-A6CD-11BD10A167FB}">
      <dgm:prSet/>
      <dgm:spPr/>
      <dgm:t>
        <a:bodyPr/>
        <a:lstStyle/>
        <a:p>
          <a:endParaRPr lang="en-US" sz="4800"/>
        </a:p>
      </dgm:t>
    </dgm:pt>
    <dgm:pt modelId="{0C3D0A71-DF5B-FA4B-8F29-9AE1C760F28E}">
      <dgm:prSet phldrT="[Text]" custT="1"/>
      <dgm:spPr/>
      <dgm:t>
        <a:bodyPr/>
        <a:lstStyle/>
        <a:p>
          <a:r>
            <a:rPr lang="en-US" sz="1600" dirty="0"/>
            <a:t>/src</a:t>
          </a:r>
        </a:p>
      </dgm:t>
    </dgm:pt>
    <dgm:pt modelId="{2E142814-8C4E-7542-809A-7D350F083187}" type="parTrans" cxnId="{0CB59E53-23A7-6344-8220-9D6127617207}">
      <dgm:prSet/>
      <dgm:spPr/>
      <dgm:t>
        <a:bodyPr/>
        <a:lstStyle/>
        <a:p>
          <a:endParaRPr lang="en-US" sz="4800"/>
        </a:p>
      </dgm:t>
    </dgm:pt>
    <dgm:pt modelId="{FD41038C-4987-814B-B260-1059256C54E7}" type="sibTrans" cxnId="{0CB59E53-23A7-6344-8220-9D6127617207}">
      <dgm:prSet/>
      <dgm:spPr/>
      <dgm:t>
        <a:bodyPr/>
        <a:lstStyle/>
        <a:p>
          <a:endParaRPr lang="en-US" sz="4800"/>
        </a:p>
      </dgm:t>
    </dgm:pt>
    <dgm:pt modelId="{7FA447C5-5B7B-5C4F-A319-08E12890E989}">
      <dgm:prSet phldrT="[Text]" custT="1"/>
      <dgm:spPr/>
      <dgm:t>
        <a:bodyPr/>
        <a:lstStyle/>
        <a:p>
          <a:r>
            <a:rPr lang="en-US" sz="1600" dirty="0"/>
            <a:t>/</a:t>
          </a:r>
          <a:r>
            <a:rPr lang="en-US" sz="1600" dirty="0" err="1"/>
            <a:t>pathifiles</a:t>
          </a:r>
          <a:endParaRPr lang="en-US" sz="1600" dirty="0"/>
        </a:p>
      </dgm:t>
    </dgm:pt>
    <dgm:pt modelId="{7EF4111C-E8A8-8D48-9B29-DB9FD1380996}" type="parTrans" cxnId="{23B42FE2-E522-E443-97D1-EABB2B34623B}">
      <dgm:prSet/>
      <dgm:spPr/>
      <dgm:t>
        <a:bodyPr/>
        <a:lstStyle/>
        <a:p>
          <a:endParaRPr lang="en-US" sz="4800"/>
        </a:p>
      </dgm:t>
    </dgm:pt>
    <dgm:pt modelId="{FC3993B2-1714-F34A-B6DE-DF3CA882DBE6}" type="sibTrans" cxnId="{23B42FE2-E522-E443-97D1-EABB2B34623B}">
      <dgm:prSet/>
      <dgm:spPr/>
      <dgm:t>
        <a:bodyPr/>
        <a:lstStyle/>
        <a:p>
          <a:endParaRPr lang="en-US" sz="4800"/>
        </a:p>
      </dgm:t>
    </dgm:pt>
    <dgm:pt modelId="{A00B95E5-1AB3-404C-B783-30897DE646A4}">
      <dgm:prSet phldrT="[Text]" custT="1"/>
      <dgm:spPr/>
      <dgm:t>
        <a:bodyPr/>
        <a:lstStyle/>
        <a:p>
          <a:r>
            <a:rPr lang="en-US" sz="1600" dirty="0" err="1"/>
            <a:t>route_map_server.py</a:t>
          </a:r>
          <a:endParaRPr lang="en-US" sz="1600" dirty="0"/>
        </a:p>
      </dgm:t>
    </dgm:pt>
    <dgm:pt modelId="{16E4F8E4-9066-EE4E-8050-5F8C7858270D}" type="parTrans" cxnId="{E65E6036-C934-BB4B-835C-44A888A3F8FF}">
      <dgm:prSet/>
      <dgm:spPr/>
      <dgm:t>
        <a:bodyPr/>
        <a:lstStyle/>
        <a:p>
          <a:endParaRPr lang="en-US" sz="4800"/>
        </a:p>
      </dgm:t>
    </dgm:pt>
    <dgm:pt modelId="{AD10C46F-73DB-4F47-82A7-D9E86F8BB269}" type="sibTrans" cxnId="{E65E6036-C934-BB4B-835C-44A888A3F8FF}">
      <dgm:prSet/>
      <dgm:spPr/>
      <dgm:t>
        <a:bodyPr/>
        <a:lstStyle/>
        <a:p>
          <a:endParaRPr lang="en-US" sz="4800"/>
        </a:p>
      </dgm:t>
    </dgm:pt>
    <dgm:pt modelId="{65B6DE56-DC33-F042-8E5D-EEDEB17A3CCE}">
      <dgm:prSet phldrT="[Text]" custT="1"/>
      <dgm:spPr/>
      <dgm:t>
        <a:bodyPr/>
        <a:lstStyle/>
        <a:p>
          <a:r>
            <a:rPr lang="en-US" sz="1600" dirty="0" err="1"/>
            <a:t>route_plan.py</a:t>
          </a:r>
          <a:endParaRPr lang="en-US" sz="1600" dirty="0"/>
        </a:p>
      </dgm:t>
    </dgm:pt>
    <dgm:pt modelId="{BCDF0870-5C7B-6C48-9A91-C627E5E39C58}" type="parTrans" cxnId="{616EDB16-C21E-014A-8DD7-9090C40A6B40}">
      <dgm:prSet/>
      <dgm:spPr/>
      <dgm:t>
        <a:bodyPr/>
        <a:lstStyle/>
        <a:p>
          <a:endParaRPr lang="en-US" sz="4800"/>
        </a:p>
      </dgm:t>
    </dgm:pt>
    <dgm:pt modelId="{8A5938C6-A4F2-4A47-9D25-842F3F05AD05}" type="sibTrans" cxnId="{616EDB16-C21E-014A-8DD7-9090C40A6B40}">
      <dgm:prSet/>
      <dgm:spPr/>
      <dgm:t>
        <a:bodyPr/>
        <a:lstStyle/>
        <a:p>
          <a:endParaRPr lang="en-US" sz="4800"/>
        </a:p>
      </dgm:t>
    </dgm:pt>
    <dgm:pt modelId="{814F7D4D-FD3E-C94F-887A-A2728566C8CB}">
      <dgm:prSet phldrT="[Text]" custT="1"/>
      <dgm:spPr/>
      <dgm:t>
        <a:bodyPr/>
        <a:lstStyle/>
        <a:p>
          <a:r>
            <a:rPr lang="en-US" sz="1600" dirty="0" err="1"/>
            <a:t>route_show.py</a:t>
          </a:r>
          <a:endParaRPr lang="en-US" sz="1600" dirty="0"/>
        </a:p>
      </dgm:t>
    </dgm:pt>
    <dgm:pt modelId="{FACC1330-EC2F-C94A-90EC-09F8CDBA73E0}" type="parTrans" cxnId="{7E618D26-8CCF-EA4F-BB84-CD6055361D0A}">
      <dgm:prSet/>
      <dgm:spPr/>
      <dgm:t>
        <a:bodyPr/>
        <a:lstStyle/>
        <a:p>
          <a:endParaRPr lang="en-US" sz="4800"/>
        </a:p>
      </dgm:t>
    </dgm:pt>
    <dgm:pt modelId="{1340D2F7-D4C4-DA46-AFBB-8087762A6D87}" type="sibTrans" cxnId="{7E618D26-8CCF-EA4F-BB84-CD6055361D0A}">
      <dgm:prSet/>
      <dgm:spPr/>
      <dgm:t>
        <a:bodyPr/>
        <a:lstStyle/>
        <a:p>
          <a:endParaRPr lang="en-US" sz="4800"/>
        </a:p>
      </dgm:t>
    </dgm:pt>
    <dgm:pt modelId="{679A94C8-0428-DA47-9F66-D6A8E6C54D32}">
      <dgm:prSet phldrT="[Text]" custT="1"/>
      <dgm:spPr/>
      <dgm:t>
        <a:bodyPr/>
        <a:lstStyle/>
        <a:p>
          <a:r>
            <a:rPr lang="en-US" sz="1600" dirty="0" err="1"/>
            <a:t>route_follow.py</a:t>
          </a:r>
          <a:endParaRPr lang="en-US" sz="1600" dirty="0"/>
        </a:p>
      </dgm:t>
    </dgm:pt>
    <dgm:pt modelId="{407C2060-05C7-014F-B2A1-864D98BCBDF6}" type="parTrans" cxnId="{BCAAC3BB-0BE8-A84F-ACF3-A655557F1036}">
      <dgm:prSet/>
      <dgm:spPr/>
      <dgm:t>
        <a:bodyPr/>
        <a:lstStyle/>
        <a:p>
          <a:endParaRPr lang="en-US" sz="4800"/>
        </a:p>
      </dgm:t>
    </dgm:pt>
    <dgm:pt modelId="{E3BA6A65-736B-1F47-8ECD-9DD391F072D6}" type="sibTrans" cxnId="{BCAAC3BB-0BE8-A84F-ACF3-A655557F1036}">
      <dgm:prSet/>
      <dgm:spPr/>
      <dgm:t>
        <a:bodyPr/>
        <a:lstStyle/>
        <a:p>
          <a:endParaRPr lang="en-US" sz="4800"/>
        </a:p>
      </dgm:t>
    </dgm:pt>
    <dgm:pt modelId="{2859D086-224C-7146-BDF0-4D3BCCA712D1}">
      <dgm:prSet phldrT="[Text]" custT="1"/>
      <dgm:spPr/>
      <dgm:t>
        <a:bodyPr/>
        <a:lstStyle/>
        <a:p>
          <a:r>
            <a:rPr lang="en-US" sz="1600" dirty="0"/>
            <a:t>/turtlebot3</a:t>
          </a:r>
        </a:p>
      </dgm:t>
    </dgm:pt>
    <dgm:pt modelId="{D5341B73-1FC3-2C47-BCDF-B3A2428EAE04}" type="parTrans" cxnId="{C9B5091B-CFCC-2D49-BE62-614C2E2AE3C8}">
      <dgm:prSet/>
      <dgm:spPr/>
      <dgm:t>
        <a:bodyPr/>
        <a:lstStyle/>
        <a:p>
          <a:endParaRPr lang="en-US" sz="1800"/>
        </a:p>
      </dgm:t>
    </dgm:pt>
    <dgm:pt modelId="{86397530-C0E5-514B-8997-087DE00BC924}" type="sibTrans" cxnId="{C9B5091B-CFCC-2D49-BE62-614C2E2AE3C8}">
      <dgm:prSet/>
      <dgm:spPr/>
      <dgm:t>
        <a:bodyPr/>
        <a:lstStyle/>
        <a:p>
          <a:endParaRPr lang="en-US" sz="1800"/>
        </a:p>
      </dgm:t>
    </dgm:pt>
    <dgm:pt modelId="{66387B3A-E014-8745-A3D9-C3C5CD91A2D3}">
      <dgm:prSet phldrT="[Text]" custT="1"/>
      <dgm:spPr/>
      <dgm:t>
        <a:bodyPr/>
        <a:lstStyle/>
        <a:p>
          <a:r>
            <a:rPr lang="en-US" sz="1600" dirty="0"/>
            <a:t>/</a:t>
          </a:r>
          <a:r>
            <a:rPr lang="en-US" sz="1600" dirty="0" err="1"/>
            <a:t>ccpp</a:t>
          </a:r>
          <a:endParaRPr lang="en-US" sz="1600" dirty="0"/>
        </a:p>
      </dgm:t>
    </dgm:pt>
    <dgm:pt modelId="{E443A1DE-5CEE-7241-9F03-42465BF4986E}" type="parTrans" cxnId="{909439A9-7A37-4942-ABC7-57FB5DEB378C}">
      <dgm:prSet/>
      <dgm:spPr/>
      <dgm:t>
        <a:bodyPr/>
        <a:lstStyle/>
        <a:p>
          <a:endParaRPr lang="en-US" sz="1800"/>
        </a:p>
      </dgm:t>
    </dgm:pt>
    <dgm:pt modelId="{AECA8939-9741-1342-AC23-D3891DB51DF5}" type="sibTrans" cxnId="{909439A9-7A37-4942-ABC7-57FB5DEB378C}">
      <dgm:prSet/>
      <dgm:spPr/>
      <dgm:t>
        <a:bodyPr/>
        <a:lstStyle/>
        <a:p>
          <a:endParaRPr lang="en-US" sz="1800"/>
        </a:p>
      </dgm:t>
    </dgm:pt>
    <dgm:pt modelId="{22062A04-D32A-D049-8859-9E351768F752}">
      <dgm:prSet phldrT="[Text]" custT="1"/>
      <dgm:spPr/>
      <dgm:t>
        <a:bodyPr/>
        <a:lstStyle/>
        <a:p>
          <a:r>
            <a:rPr lang="en-US" sz="1600" dirty="0"/>
            <a:t>/{</a:t>
          </a:r>
          <a:r>
            <a:rPr lang="en-US" sz="1600" dirty="0" err="1"/>
            <a:t>vosk_model</a:t>
          </a:r>
          <a:r>
            <a:rPr lang="en-US" sz="1600" dirty="0"/>
            <a:t>}</a:t>
          </a:r>
        </a:p>
      </dgm:t>
    </dgm:pt>
    <dgm:pt modelId="{0040E77C-201A-DD4C-B34A-A7EB01CD8F79}" type="parTrans" cxnId="{2B1ABB4F-414C-214D-B63F-D22EBD2543C1}">
      <dgm:prSet/>
      <dgm:spPr/>
      <dgm:t>
        <a:bodyPr/>
        <a:lstStyle/>
        <a:p>
          <a:endParaRPr lang="en-US"/>
        </a:p>
      </dgm:t>
    </dgm:pt>
    <dgm:pt modelId="{9EAFB105-40C0-444D-82EB-E7442C85825A}" type="sibTrans" cxnId="{2B1ABB4F-414C-214D-B63F-D22EBD2543C1}">
      <dgm:prSet/>
      <dgm:spPr/>
      <dgm:t>
        <a:bodyPr/>
        <a:lstStyle/>
        <a:p>
          <a:endParaRPr lang="en-US"/>
        </a:p>
      </dgm:t>
    </dgm:pt>
    <dgm:pt modelId="{E5A4150C-FEE2-214D-BF10-6CA07750C8B4}" type="pres">
      <dgm:prSet presAssocID="{94485A5B-4755-C441-A36A-2F7DDB05AE0C}" presName="hierChild1" presStyleCnt="0">
        <dgm:presLayoutVars>
          <dgm:orgChart val="1"/>
          <dgm:chPref val="1"/>
          <dgm:dir/>
          <dgm:animOne val="branch"/>
          <dgm:animLvl val="lvl"/>
          <dgm:resizeHandles/>
        </dgm:presLayoutVars>
      </dgm:prSet>
      <dgm:spPr/>
    </dgm:pt>
    <dgm:pt modelId="{BE5D247C-444E-3F4A-A197-8E7E4187A7AC}" type="pres">
      <dgm:prSet presAssocID="{92597AB2-7704-514A-A103-467DDD12D8B5}" presName="hierRoot1" presStyleCnt="0">
        <dgm:presLayoutVars>
          <dgm:hierBranch val="init"/>
        </dgm:presLayoutVars>
      </dgm:prSet>
      <dgm:spPr/>
    </dgm:pt>
    <dgm:pt modelId="{A43C0798-01B3-3243-8863-73A81942BDAE}" type="pres">
      <dgm:prSet presAssocID="{92597AB2-7704-514A-A103-467DDD12D8B5}" presName="rootComposite1" presStyleCnt="0"/>
      <dgm:spPr/>
    </dgm:pt>
    <dgm:pt modelId="{1BD7C21F-2CAF-5042-8316-3F7E7B1A4A86}" type="pres">
      <dgm:prSet presAssocID="{92597AB2-7704-514A-A103-467DDD12D8B5}" presName="rootText1" presStyleLbl="node0" presStyleIdx="0" presStyleCnt="1" custScaleX="197397">
        <dgm:presLayoutVars>
          <dgm:chPref val="3"/>
        </dgm:presLayoutVars>
      </dgm:prSet>
      <dgm:spPr/>
    </dgm:pt>
    <dgm:pt modelId="{90949621-60BF-0F41-9F10-249634BA4496}" type="pres">
      <dgm:prSet presAssocID="{92597AB2-7704-514A-A103-467DDD12D8B5}" presName="rootConnector1" presStyleLbl="node1" presStyleIdx="0" presStyleCnt="0"/>
      <dgm:spPr/>
    </dgm:pt>
    <dgm:pt modelId="{F64F9E74-7E34-0749-9A85-4294C2DF7FFF}" type="pres">
      <dgm:prSet presAssocID="{92597AB2-7704-514A-A103-467DDD12D8B5}" presName="hierChild2" presStyleCnt="0"/>
      <dgm:spPr/>
    </dgm:pt>
    <dgm:pt modelId="{DDBDA6BC-942D-1049-BD22-55B743DF101C}" type="pres">
      <dgm:prSet presAssocID="{B317CE3B-6C94-0946-8A25-81DE42FA2A74}" presName="Name37" presStyleLbl="parChTrans1D2" presStyleIdx="0" presStyleCnt="2"/>
      <dgm:spPr/>
    </dgm:pt>
    <dgm:pt modelId="{EEF02EFB-389E-0749-A5E1-A951C647E7E2}" type="pres">
      <dgm:prSet presAssocID="{8D845337-58F0-4A41-9F6C-7EF223FF08B8}" presName="hierRoot2" presStyleCnt="0">
        <dgm:presLayoutVars>
          <dgm:hierBranch val="init"/>
        </dgm:presLayoutVars>
      </dgm:prSet>
      <dgm:spPr/>
    </dgm:pt>
    <dgm:pt modelId="{7E47E283-3803-3248-AB98-044E23EC80B1}" type="pres">
      <dgm:prSet presAssocID="{8D845337-58F0-4A41-9F6C-7EF223FF08B8}" presName="rootComposite" presStyleCnt="0"/>
      <dgm:spPr/>
    </dgm:pt>
    <dgm:pt modelId="{AF201BC6-F55E-374F-AE74-1C3782177DCC}" type="pres">
      <dgm:prSet presAssocID="{8D845337-58F0-4A41-9F6C-7EF223FF08B8}" presName="rootText" presStyleLbl="node2" presStyleIdx="0" presStyleCnt="2">
        <dgm:presLayoutVars>
          <dgm:chPref val="3"/>
        </dgm:presLayoutVars>
      </dgm:prSet>
      <dgm:spPr/>
    </dgm:pt>
    <dgm:pt modelId="{9A9CDDC8-395D-614B-8F39-292F40543810}" type="pres">
      <dgm:prSet presAssocID="{8D845337-58F0-4A41-9F6C-7EF223FF08B8}" presName="rootConnector" presStyleLbl="node2" presStyleIdx="0" presStyleCnt="2"/>
      <dgm:spPr/>
    </dgm:pt>
    <dgm:pt modelId="{F97EB792-8737-9842-880B-19FD140D4A5B}" type="pres">
      <dgm:prSet presAssocID="{8D845337-58F0-4A41-9F6C-7EF223FF08B8}" presName="hierChild4" presStyleCnt="0"/>
      <dgm:spPr/>
    </dgm:pt>
    <dgm:pt modelId="{9AA1D8B7-73BB-B949-911F-771F361D404D}" type="pres">
      <dgm:prSet presAssocID="{8D845337-58F0-4A41-9F6C-7EF223FF08B8}" presName="hierChild5" presStyleCnt="0"/>
      <dgm:spPr/>
    </dgm:pt>
    <dgm:pt modelId="{DF9E5E7F-9108-CC48-A99B-DFC29282DC64}" type="pres">
      <dgm:prSet presAssocID="{941F7691-FD51-7D4F-82DE-28AC16EC350A}" presName="Name37" presStyleLbl="parChTrans1D2" presStyleIdx="1" presStyleCnt="2"/>
      <dgm:spPr/>
    </dgm:pt>
    <dgm:pt modelId="{04A57E71-2D68-3B47-806B-0C0304799522}" type="pres">
      <dgm:prSet presAssocID="{FF208B15-F13D-474E-B7DC-BCB2071D1760}" presName="hierRoot2" presStyleCnt="0">
        <dgm:presLayoutVars>
          <dgm:hierBranch val="init"/>
        </dgm:presLayoutVars>
      </dgm:prSet>
      <dgm:spPr/>
    </dgm:pt>
    <dgm:pt modelId="{1BD801FB-5702-284E-BB05-A66C92B58F7D}" type="pres">
      <dgm:prSet presAssocID="{FF208B15-F13D-474E-B7DC-BCB2071D1760}" presName="rootComposite" presStyleCnt="0"/>
      <dgm:spPr/>
    </dgm:pt>
    <dgm:pt modelId="{25A78EDE-2A62-764D-AE99-397BBFF0FFB7}" type="pres">
      <dgm:prSet presAssocID="{FF208B15-F13D-474E-B7DC-BCB2071D1760}" presName="rootText" presStyleLbl="node2" presStyleIdx="1" presStyleCnt="2">
        <dgm:presLayoutVars>
          <dgm:chPref val="3"/>
        </dgm:presLayoutVars>
      </dgm:prSet>
      <dgm:spPr/>
    </dgm:pt>
    <dgm:pt modelId="{FE066B2E-DCF0-1445-B213-794B95F230E1}" type="pres">
      <dgm:prSet presAssocID="{FF208B15-F13D-474E-B7DC-BCB2071D1760}" presName="rootConnector" presStyleLbl="node2" presStyleIdx="1" presStyleCnt="2"/>
      <dgm:spPr/>
    </dgm:pt>
    <dgm:pt modelId="{8080A9BD-32EC-EC4E-8518-65B70CB5F0BD}" type="pres">
      <dgm:prSet presAssocID="{FF208B15-F13D-474E-B7DC-BCB2071D1760}" presName="hierChild4" presStyleCnt="0"/>
      <dgm:spPr/>
    </dgm:pt>
    <dgm:pt modelId="{C0BE8E02-BEB9-3D40-AD26-D087A5DB8B00}" type="pres">
      <dgm:prSet presAssocID="{FE857A84-A3E8-8A48-B472-885E395E3720}" presName="Name37" presStyleLbl="parChTrans1D3" presStyleIdx="0" presStyleCnt="6"/>
      <dgm:spPr/>
    </dgm:pt>
    <dgm:pt modelId="{863032E0-513F-2D42-9775-5596B2DF72B4}" type="pres">
      <dgm:prSet presAssocID="{33DD2FDE-2A6D-D74D-8225-6E24294BFAA6}" presName="hierRoot2" presStyleCnt="0">
        <dgm:presLayoutVars>
          <dgm:hierBranch val="init"/>
        </dgm:presLayoutVars>
      </dgm:prSet>
      <dgm:spPr/>
    </dgm:pt>
    <dgm:pt modelId="{27CDD2D3-0A91-DE40-B3EF-A60991788533}" type="pres">
      <dgm:prSet presAssocID="{33DD2FDE-2A6D-D74D-8225-6E24294BFAA6}" presName="rootComposite" presStyleCnt="0"/>
      <dgm:spPr/>
    </dgm:pt>
    <dgm:pt modelId="{FFEFA87E-E58F-1748-9AE1-DDE87B9FB26B}" type="pres">
      <dgm:prSet presAssocID="{33DD2FDE-2A6D-D74D-8225-6E24294BFAA6}" presName="rootText" presStyleLbl="node3" presStyleIdx="0" presStyleCnt="6" custScaleX="163112">
        <dgm:presLayoutVars>
          <dgm:chPref val="3"/>
        </dgm:presLayoutVars>
      </dgm:prSet>
      <dgm:spPr/>
    </dgm:pt>
    <dgm:pt modelId="{42644039-9434-0A41-98B4-5E39C49A41A5}" type="pres">
      <dgm:prSet presAssocID="{33DD2FDE-2A6D-D74D-8225-6E24294BFAA6}" presName="rootConnector" presStyleLbl="node3" presStyleIdx="0" presStyleCnt="6"/>
      <dgm:spPr/>
    </dgm:pt>
    <dgm:pt modelId="{31B23692-9C0A-ED47-9445-1C6E692FB960}" type="pres">
      <dgm:prSet presAssocID="{33DD2FDE-2A6D-D74D-8225-6E24294BFAA6}" presName="hierChild4" presStyleCnt="0"/>
      <dgm:spPr/>
    </dgm:pt>
    <dgm:pt modelId="{FA5579D4-1F04-B943-A249-3970E2A3E494}" type="pres">
      <dgm:prSet presAssocID="{CDD4351E-99B1-2640-9821-6A1EFBE8D1D7}" presName="Name37" presStyleLbl="parChTrans1D4" presStyleIdx="0" presStyleCnt="16"/>
      <dgm:spPr/>
    </dgm:pt>
    <dgm:pt modelId="{E6296C15-E437-724D-A35B-96554C4C0449}" type="pres">
      <dgm:prSet presAssocID="{29D3F20F-AFBD-254F-8EB9-040BDF7483E9}" presName="hierRoot2" presStyleCnt="0">
        <dgm:presLayoutVars>
          <dgm:hierBranch val="init"/>
        </dgm:presLayoutVars>
      </dgm:prSet>
      <dgm:spPr/>
    </dgm:pt>
    <dgm:pt modelId="{EFEB8D33-6F82-F74E-8B03-187C36CAB175}" type="pres">
      <dgm:prSet presAssocID="{29D3F20F-AFBD-254F-8EB9-040BDF7483E9}" presName="rootComposite" presStyleCnt="0"/>
      <dgm:spPr/>
    </dgm:pt>
    <dgm:pt modelId="{22B4DDD0-887C-C94E-9458-B6578868948B}" type="pres">
      <dgm:prSet presAssocID="{29D3F20F-AFBD-254F-8EB9-040BDF7483E9}" presName="rootText" presStyleLbl="node4" presStyleIdx="0" presStyleCnt="16" custScaleX="170516">
        <dgm:presLayoutVars>
          <dgm:chPref val="3"/>
        </dgm:presLayoutVars>
      </dgm:prSet>
      <dgm:spPr/>
    </dgm:pt>
    <dgm:pt modelId="{D800755C-7670-3A4D-97BC-26C9287CC1C9}" type="pres">
      <dgm:prSet presAssocID="{29D3F20F-AFBD-254F-8EB9-040BDF7483E9}" presName="rootConnector" presStyleLbl="node4" presStyleIdx="0" presStyleCnt="16"/>
      <dgm:spPr/>
    </dgm:pt>
    <dgm:pt modelId="{4B61317A-F310-E344-B6F8-CD63EB454575}" type="pres">
      <dgm:prSet presAssocID="{29D3F20F-AFBD-254F-8EB9-040BDF7483E9}" presName="hierChild4" presStyleCnt="0"/>
      <dgm:spPr/>
    </dgm:pt>
    <dgm:pt modelId="{2AE3E9F7-6155-1B49-98CC-23384CF4EF89}" type="pres">
      <dgm:prSet presAssocID="{29D3F20F-AFBD-254F-8EB9-040BDF7483E9}" presName="hierChild5" presStyleCnt="0"/>
      <dgm:spPr/>
    </dgm:pt>
    <dgm:pt modelId="{4A8C6CF8-B9E8-AE47-930D-AD3325B61F5E}" type="pres">
      <dgm:prSet presAssocID="{33DD2FDE-2A6D-D74D-8225-6E24294BFAA6}" presName="hierChild5" presStyleCnt="0"/>
      <dgm:spPr/>
    </dgm:pt>
    <dgm:pt modelId="{5243AC16-A147-8F4A-9B19-E0372442F4FA}" type="pres">
      <dgm:prSet presAssocID="{1966A900-9726-A24B-888D-04AD23636DD5}" presName="Name37" presStyleLbl="parChTrans1D3" presStyleIdx="1" presStyleCnt="6"/>
      <dgm:spPr/>
    </dgm:pt>
    <dgm:pt modelId="{0213B6A2-69F5-4047-A72D-AB2FD537B842}" type="pres">
      <dgm:prSet presAssocID="{498931BD-BC04-334D-9D55-039C16965A19}" presName="hierRoot2" presStyleCnt="0">
        <dgm:presLayoutVars>
          <dgm:hierBranch val="init"/>
        </dgm:presLayoutVars>
      </dgm:prSet>
      <dgm:spPr/>
    </dgm:pt>
    <dgm:pt modelId="{D3B5C9E0-7EAD-EF4A-BF85-AA4A410ED32F}" type="pres">
      <dgm:prSet presAssocID="{498931BD-BC04-334D-9D55-039C16965A19}" presName="rootComposite" presStyleCnt="0"/>
      <dgm:spPr/>
    </dgm:pt>
    <dgm:pt modelId="{2D21C44B-971E-C741-8DF5-357384C239A7}" type="pres">
      <dgm:prSet presAssocID="{498931BD-BC04-334D-9D55-039C16965A19}" presName="rootText" presStyleLbl="node3" presStyleIdx="1" presStyleCnt="6" custScaleX="167849">
        <dgm:presLayoutVars>
          <dgm:chPref val="3"/>
        </dgm:presLayoutVars>
      </dgm:prSet>
      <dgm:spPr/>
    </dgm:pt>
    <dgm:pt modelId="{B93B8209-8E32-A240-A6C6-DB02B95F752A}" type="pres">
      <dgm:prSet presAssocID="{498931BD-BC04-334D-9D55-039C16965A19}" presName="rootConnector" presStyleLbl="node3" presStyleIdx="1" presStyleCnt="6"/>
      <dgm:spPr/>
    </dgm:pt>
    <dgm:pt modelId="{DD2C8391-0044-8E41-92E7-D1C695F55FEF}" type="pres">
      <dgm:prSet presAssocID="{498931BD-BC04-334D-9D55-039C16965A19}" presName="hierChild4" presStyleCnt="0"/>
      <dgm:spPr/>
    </dgm:pt>
    <dgm:pt modelId="{CBF3EADE-520A-5E40-9E11-6FC6BFA15B18}" type="pres">
      <dgm:prSet presAssocID="{70A6B51A-01F0-174C-9058-13EE0F3738D7}" presName="Name37" presStyleLbl="parChTrans1D4" presStyleIdx="1" presStyleCnt="16"/>
      <dgm:spPr/>
    </dgm:pt>
    <dgm:pt modelId="{975BB39D-50BD-6546-A654-52127D42022B}" type="pres">
      <dgm:prSet presAssocID="{FADAE8CA-2115-3B48-BBEB-FAE716AE25EA}" presName="hierRoot2" presStyleCnt="0">
        <dgm:presLayoutVars>
          <dgm:hierBranch val="init"/>
        </dgm:presLayoutVars>
      </dgm:prSet>
      <dgm:spPr/>
    </dgm:pt>
    <dgm:pt modelId="{86CFCCFC-70EC-8D44-B3ED-1464CB3901B8}" type="pres">
      <dgm:prSet presAssocID="{FADAE8CA-2115-3B48-BBEB-FAE716AE25EA}" presName="rootComposite" presStyleCnt="0"/>
      <dgm:spPr/>
    </dgm:pt>
    <dgm:pt modelId="{98134E6C-6F6B-6045-869E-743B833EB460}" type="pres">
      <dgm:prSet presAssocID="{FADAE8CA-2115-3B48-BBEB-FAE716AE25EA}" presName="rootText" presStyleLbl="node4" presStyleIdx="1" presStyleCnt="16">
        <dgm:presLayoutVars>
          <dgm:chPref val="3"/>
        </dgm:presLayoutVars>
      </dgm:prSet>
      <dgm:spPr/>
    </dgm:pt>
    <dgm:pt modelId="{F2F5467B-D090-684C-A03A-67F9887E3BDF}" type="pres">
      <dgm:prSet presAssocID="{FADAE8CA-2115-3B48-BBEB-FAE716AE25EA}" presName="rootConnector" presStyleLbl="node4" presStyleIdx="1" presStyleCnt="16"/>
      <dgm:spPr/>
    </dgm:pt>
    <dgm:pt modelId="{FB7C4481-344C-8549-9458-E959F560C439}" type="pres">
      <dgm:prSet presAssocID="{FADAE8CA-2115-3B48-BBEB-FAE716AE25EA}" presName="hierChild4" presStyleCnt="0"/>
      <dgm:spPr/>
    </dgm:pt>
    <dgm:pt modelId="{3ED6422C-F33F-A348-8892-A2C2462662F7}" type="pres">
      <dgm:prSet presAssocID="{69E560DA-BE16-2247-963B-E6E4300F58E4}" presName="Name37" presStyleLbl="parChTrans1D4" presStyleIdx="2" presStyleCnt="16"/>
      <dgm:spPr/>
    </dgm:pt>
    <dgm:pt modelId="{743A0266-6687-3947-8692-FE9E81F7012A}" type="pres">
      <dgm:prSet presAssocID="{A8E2E1C1-9C37-7341-9BC4-D71EDFAA852F}" presName="hierRoot2" presStyleCnt="0">
        <dgm:presLayoutVars>
          <dgm:hierBranch val="init"/>
        </dgm:presLayoutVars>
      </dgm:prSet>
      <dgm:spPr/>
    </dgm:pt>
    <dgm:pt modelId="{FEB92F6B-2893-5A49-A29D-3399F88AC685}" type="pres">
      <dgm:prSet presAssocID="{A8E2E1C1-9C37-7341-9BC4-D71EDFAA852F}" presName="rootComposite" presStyleCnt="0"/>
      <dgm:spPr/>
    </dgm:pt>
    <dgm:pt modelId="{1452F0C3-838F-DA4D-A874-64884D93CA63}" type="pres">
      <dgm:prSet presAssocID="{A8E2E1C1-9C37-7341-9BC4-D71EDFAA852F}" presName="rootText" presStyleLbl="node4" presStyleIdx="2" presStyleCnt="16" custScaleX="182468">
        <dgm:presLayoutVars>
          <dgm:chPref val="3"/>
        </dgm:presLayoutVars>
      </dgm:prSet>
      <dgm:spPr/>
    </dgm:pt>
    <dgm:pt modelId="{8D7DAB76-E9B7-CB42-B437-C551574C3C28}" type="pres">
      <dgm:prSet presAssocID="{A8E2E1C1-9C37-7341-9BC4-D71EDFAA852F}" presName="rootConnector" presStyleLbl="node4" presStyleIdx="2" presStyleCnt="16"/>
      <dgm:spPr/>
    </dgm:pt>
    <dgm:pt modelId="{EEEE3B7E-411B-BC4A-94DC-E2D9529EB04A}" type="pres">
      <dgm:prSet presAssocID="{A8E2E1C1-9C37-7341-9BC4-D71EDFAA852F}" presName="hierChild4" presStyleCnt="0"/>
      <dgm:spPr/>
    </dgm:pt>
    <dgm:pt modelId="{FBD51AE2-D931-0247-A714-353AB6B49B24}" type="pres">
      <dgm:prSet presAssocID="{A8E2E1C1-9C37-7341-9BC4-D71EDFAA852F}" presName="hierChild5" presStyleCnt="0"/>
      <dgm:spPr/>
    </dgm:pt>
    <dgm:pt modelId="{55815772-10A5-ED47-99F7-241F01B1550C}" type="pres">
      <dgm:prSet presAssocID="{BF05FC0E-52A0-974F-BF15-0C204D589B22}" presName="Name37" presStyleLbl="parChTrans1D4" presStyleIdx="3" presStyleCnt="16"/>
      <dgm:spPr/>
    </dgm:pt>
    <dgm:pt modelId="{A15A83E1-1E33-1B40-B2A1-3B43D5511D0D}" type="pres">
      <dgm:prSet presAssocID="{D970AF18-705B-3542-88AA-B1663BE0B34C}" presName="hierRoot2" presStyleCnt="0">
        <dgm:presLayoutVars>
          <dgm:hierBranch val="init"/>
        </dgm:presLayoutVars>
      </dgm:prSet>
      <dgm:spPr/>
    </dgm:pt>
    <dgm:pt modelId="{DB5596A1-CE29-744F-9CA2-15FF13601D97}" type="pres">
      <dgm:prSet presAssocID="{D970AF18-705B-3542-88AA-B1663BE0B34C}" presName="rootComposite" presStyleCnt="0"/>
      <dgm:spPr/>
    </dgm:pt>
    <dgm:pt modelId="{E4DD7E9A-998B-3A44-9232-6220B082F9D2}" type="pres">
      <dgm:prSet presAssocID="{D970AF18-705B-3542-88AA-B1663BE0B34C}" presName="rootText" presStyleLbl="node4" presStyleIdx="3" presStyleCnt="16" custScaleX="191759">
        <dgm:presLayoutVars>
          <dgm:chPref val="3"/>
        </dgm:presLayoutVars>
      </dgm:prSet>
      <dgm:spPr/>
    </dgm:pt>
    <dgm:pt modelId="{58480A63-D9C8-B743-803A-6DDD60C4C62B}" type="pres">
      <dgm:prSet presAssocID="{D970AF18-705B-3542-88AA-B1663BE0B34C}" presName="rootConnector" presStyleLbl="node4" presStyleIdx="3" presStyleCnt="16"/>
      <dgm:spPr/>
    </dgm:pt>
    <dgm:pt modelId="{DBF4C353-86AF-2146-8F04-4000DD642270}" type="pres">
      <dgm:prSet presAssocID="{D970AF18-705B-3542-88AA-B1663BE0B34C}" presName="hierChild4" presStyleCnt="0"/>
      <dgm:spPr/>
    </dgm:pt>
    <dgm:pt modelId="{F927833A-D393-2A43-A4BD-616761A2E240}" type="pres">
      <dgm:prSet presAssocID="{D970AF18-705B-3542-88AA-B1663BE0B34C}" presName="hierChild5" presStyleCnt="0"/>
      <dgm:spPr/>
    </dgm:pt>
    <dgm:pt modelId="{2DAB397A-C94E-104F-BB84-62119C407190}" type="pres">
      <dgm:prSet presAssocID="{FADAE8CA-2115-3B48-BBEB-FAE716AE25EA}" presName="hierChild5" presStyleCnt="0"/>
      <dgm:spPr/>
    </dgm:pt>
    <dgm:pt modelId="{D6C02C0E-B077-574B-B283-1F19A7ACD4D8}" type="pres">
      <dgm:prSet presAssocID="{F7725BFE-95E4-944F-80F8-5BE4209460AD}" presName="Name37" presStyleLbl="parChTrans1D4" presStyleIdx="4" presStyleCnt="16"/>
      <dgm:spPr/>
    </dgm:pt>
    <dgm:pt modelId="{04F3F64D-2D0C-C545-B6EE-142CCEF33844}" type="pres">
      <dgm:prSet presAssocID="{4864BCF1-87F0-1248-8A2A-3F1B1B1D0FA5}" presName="hierRoot2" presStyleCnt="0">
        <dgm:presLayoutVars>
          <dgm:hierBranch val="init"/>
        </dgm:presLayoutVars>
      </dgm:prSet>
      <dgm:spPr/>
    </dgm:pt>
    <dgm:pt modelId="{76FDDF4E-CC3C-364E-AE24-5A38F474690D}" type="pres">
      <dgm:prSet presAssocID="{4864BCF1-87F0-1248-8A2A-3F1B1B1D0FA5}" presName="rootComposite" presStyleCnt="0"/>
      <dgm:spPr/>
    </dgm:pt>
    <dgm:pt modelId="{604B9811-528E-004F-A915-F51279A0922E}" type="pres">
      <dgm:prSet presAssocID="{4864BCF1-87F0-1248-8A2A-3F1B1B1D0FA5}" presName="rootText" presStyleLbl="node4" presStyleIdx="4" presStyleCnt="16">
        <dgm:presLayoutVars>
          <dgm:chPref val="3"/>
        </dgm:presLayoutVars>
      </dgm:prSet>
      <dgm:spPr/>
    </dgm:pt>
    <dgm:pt modelId="{F3A9C2BA-F13E-864C-A5D9-F14C296130E3}" type="pres">
      <dgm:prSet presAssocID="{4864BCF1-87F0-1248-8A2A-3F1B1B1D0FA5}" presName="rootConnector" presStyleLbl="node4" presStyleIdx="4" presStyleCnt="16"/>
      <dgm:spPr/>
    </dgm:pt>
    <dgm:pt modelId="{4349D0A3-FF0E-F646-86F3-0D4B1D1B9D93}" type="pres">
      <dgm:prSet presAssocID="{4864BCF1-87F0-1248-8A2A-3F1B1B1D0FA5}" presName="hierChild4" presStyleCnt="0"/>
      <dgm:spPr/>
    </dgm:pt>
    <dgm:pt modelId="{D18E47EA-070C-4D43-BD89-C5B8F5CC4ED6}" type="pres">
      <dgm:prSet presAssocID="{2E4E9569-0FDC-0448-944C-0A514E8819EE}" presName="Name37" presStyleLbl="parChTrans1D4" presStyleIdx="5" presStyleCnt="16"/>
      <dgm:spPr/>
    </dgm:pt>
    <dgm:pt modelId="{59170141-9F19-C84F-B293-404934E3C741}" type="pres">
      <dgm:prSet presAssocID="{7A803320-753B-BA46-9EDD-2084AAF000FC}" presName="hierRoot2" presStyleCnt="0">
        <dgm:presLayoutVars>
          <dgm:hierBranch val="init"/>
        </dgm:presLayoutVars>
      </dgm:prSet>
      <dgm:spPr/>
    </dgm:pt>
    <dgm:pt modelId="{88D1872B-0BFC-FB49-9761-9CC3B9150F8B}" type="pres">
      <dgm:prSet presAssocID="{7A803320-753B-BA46-9EDD-2084AAF000FC}" presName="rootComposite" presStyleCnt="0"/>
      <dgm:spPr/>
    </dgm:pt>
    <dgm:pt modelId="{D05DC9C4-EF24-C14C-A4A3-69DE01D799BC}" type="pres">
      <dgm:prSet presAssocID="{7A803320-753B-BA46-9EDD-2084AAF000FC}" presName="rootText" presStyleLbl="node4" presStyleIdx="5" presStyleCnt="16" custScaleX="217741">
        <dgm:presLayoutVars>
          <dgm:chPref val="3"/>
        </dgm:presLayoutVars>
      </dgm:prSet>
      <dgm:spPr/>
    </dgm:pt>
    <dgm:pt modelId="{94533FA0-D849-8A4E-A3B8-2D73D80FF5DA}" type="pres">
      <dgm:prSet presAssocID="{7A803320-753B-BA46-9EDD-2084AAF000FC}" presName="rootConnector" presStyleLbl="node4" presStyleIdx="5" presStyleCnt="16"/>
      <dgm:spPr/>
    </dgm:pt>
    <dgm:pt modelId="{F7636CC0-05AA-7247-A205-750D565F7356}" type="pres">
      <dgm:prSet presAssocID="{7A803320-753B-BA46-9EDD-2084AAF000FC}" presName="hierChild4" presStyleCnt="0"/>
      <dgm:spPr/>
    </dgm:pt>
    <dgm:pt modelId="{2E31C549-CF21-9245-8000-BDDC5FF7B065}" type="pres">
      <dgm:prSet presAssocID="{7A803320-753B-BA46-9EDD-2084AAF000FC}" presName="hierChild5" presStyleCnt="0"/>
      <dgm:spPr/>
    </dgm:pt>
    <dgm:pt modelId="{9A3F9BFE-0E32-7A41-B4BB-450C7BA4362C}" type="pres">
      <dgm:prSet presAssocID="{0A772AC9-431C-1045-BA2A-7C9D281D0198}" presName="Name37" presStyleLbl="parChTrans1D4" presStyleIdx="6" presStyleCnt="16"/>
      <dgm:spPr/>
    </dgm:pt>
    <dgm:pt modelId="{193366CD-9959-CC41-93BD-FA7B47B24ADC}" type="pres">
      <dgm:prSet presAssocID="{8AE0F993-4DD6-A04F-9DAB-8CA19CC6CBDE}" presName="hierRoot2" presStyleCnt="0">
        <dgm:presLayoutVars>
          <dgm:hierBranch val="init"/>
        </dgm:presLayoutVars>
      </dgm:prSet>
      <dgm:spPr/>
    </dgm:pt>
    <dgm:pt modelId="{04D930B9-4F3F-5145-A3AF-63DC3CD07EC8}" type="pres">
      <dgm:prSet presAssocID="{8AE0F993-4DD6-A04F-9DAB-8CA19CC6CBDE}" presName="rootComposite" presStyleCnt="0"/>
      <dgm:spPr/>
    </dgm:pt>
    <dgm:pt modelId="{0C21FAA9-28EC-474F-9D87-8E8B1DDABE75}" type="pres">
      <dgm:prSet presAssocID="{8AE0F993-4DD6-A04F-9DAB-8CA19CC6CBDE}" presName="rootText" presStyleLbl="node4" presStyleIdx="6" presStyleCnt="16" custScaleX="212692" custScaleY="144356">
        <dgm:presLayoutVars>
          <dgm:chPref val="3"/>
        </dgm:presLayoutVars>
      </dgm:prSet>
      <dgm:spPr/>
    </dgm:pt>
    <dgm:pt modelId="{6BA4A7D1-C989-464F-8F68-7B3B541AF2BD}" type="pres">
      <dgm:prSet presAssocID="{8AE0F993-4DD6-A04F-9DAB-8CA19CC6CBDE}" presName="rootConnector" presStyleLbl="node4" presStyleIdx="6" presStyleCnt="16"/>
      <dgm:spPr/>
    </dgm:pt>
    <dgm:pt modelId="{F639E9A1-D0A3-224E-92FF-28443DC8081B}" type="pres">
      <dgm:prSet presAssocID="{8AE0F993-4DD6-A04F-9DAB-8CA19CC6CBDE}" presName="hierChild4" presStyleCnt="0"/>
      <dgm:spPr/>
    </dgm:pt>
    <dgm:pt modelId="{4B3DD8D7-E58C-C24F-BEEC-AD09271BA8C5}" type="pres">
      <dgm:prSet presAssocID="{8AE0F993-4DD6-A04F-9DAB-8CA19CC6CBDE}" presName="hierChild5" presStyleCnt="0"/>
      <dgm:spPr/>
    </dgm:pt>
    <dgm:pt modelId="{9AB4590A-B645-584D-BD12-40A32AD27C71}" type="pres">
      <dgm:prSet presAssocID="{58F017F1-F863-D443-A3B9-0FD31CA1EBBD}" presName="Name37" presStyleLbl="parChTrans1D4" presStyleIdx="7" presStyleCnt="16"/>
      <dgm:spPr/>
    </dgm:pt>
    <dgm:pt modelId="{57B08BED-98E8-834B-8BEF-0C9EE6D0BC85}" type="pres">
      <dgm:prSet presAssocID="{708F7015-9129-784C-B0DF-C4AE3ABFC99B}" presName="hierRoot2" presStyleCnt="0">
        <dgm:presLayoutVars>
          <dgm:hierBranch val="init"/>
        </dgm:presLayoutVars>
      </dgm:prSet>
      <dgm:spPr/>
    </dgm:pt>
    <dgm:pt modelId="{914FE0B7-20F5-7743-8F34-74E1EADC3279}" type="pres">
      <dgm:prSet presAssocID="{708F7015-9129-784C-B0DF-C4AE3ABFC99B}" presName="rootComposite" presStyleCnt="0"/>
      <dgm:spPr/>
    </dgm:pt>
    <dgm:pt modelId="{5FBDC825-8992-B243-BCA8-9FC827A491B5}" type="pres">
      <dgm:prSet presAssocID="{708F7015-9129-784C-B0DF-C4AE3ABFC99B}" presName="rootText" presStyleLbl="node4" presStyleIdx="7" presStyleCnt="16" custScaleX="172709" custLinFactX="-100000" custLinFactNeighborX="-109179" custLinFactNeighborY="22885">
        <dgm:presLayoutVars>
          <dgm:chPref val="3"/>
        </dgm:presLayoutVars>
      </dgm:prSet>
      <dgm:spPr/>
    </dgm:pt>
    <dgm:pt modelId="{EA93B267-92EA-DF4C-A81D-16717D9BACC9}" type="pres">
      <dgm:prSet presAssocID="{708F7015-9129-784C-B0DF-C4AE3ABFC99B}" presName="rootConnector" presStyleLbl="node4" presStyleIdx="7" presStyleCnt="16"/>
      <dgm:spPr/>
    </dgm:pt>
    <dgm:pt modelId="{D634AD9B-EB89-4341-8D13-B7EC14639DAE}" type="pres">
      <dgm:prSet presAssocID="{708F7015-9129-784C-B0DF-C4AE3ABFC99B}" presName="hierChild4" presStyleCnt="0"/>
      <dgm:spPr/>
    </dgm:pt>
    <dgm:pt modelId="{EBCBCBB5-F288-A340-A77D-1E34F79FD496}" type="pres">
      <dgm:prSet presAssocID="{708F7015-9129-784C-B0DF-C4AE3ABFC99B}" presName="hierChild5" presStyleCnt="0"/>
      <dgm:spPr/>
    </dgm:pt>
    <dgm:pt modelId="{D6644CAB-5592-EE4E-A7D3-F5552BF799A4}" type="pres">
      <dgm:prSet presAssocID="{0040E77C-201A-DD4C-B34A-A7EB01CD8F79}" presName="Name37" presStyleLbl="parChTrans1D4" presStyleIdx="8" presStyleCnt="16"/>
      <dgm:spPr/>
    </dgm:pt>
    <dgm:pt modelId="{DAEE245B-F262-1944-A16F-4B6B04B8BC0F}" type="pres">
      <dgm:prSet presAssocID="{22062A04-D32A-D049-8859-9E351768F752}" presName="hierRoot2" presStyleCnt="0">
        <dgm:presLayoutVars>
          <dgm:hierBranch val="init"/>
        </dgm:presLayoutVars>
      </dgm:prSet>
      <dgm:spPr/>
    </dgm:pt>
    <dgm:pt modelId="{850D67AB-B88C-1847-ABC3-E08F50D08576}" type="pres">
      <dgm:prSet presAssocID="{22062A04-D32A-D049-8859-9E351768F752}" presName="rootComposite" presStyleCnt="0"/>
      <dgm:spPr/>
    </dgm:pt>
    <dgm:pt modelId="{A69C0FEF-33A6-A74E-8FC7-6FA93C52F3BE}" type="pres">
      <dgm:prSet presAssocID="{22062A04-D32A-D049-8859-9E351768F752}" presName="rootText" presStyleLbl="node4" presStyleIdx="8" presStyleCnt="16" custScaleX="177406" custLinFactX="-100000" custLinFactNeighborX="-110007" custLinFactNeighborY="-3114">
        <dgm:presLayoutVars>
          <dgm:chPref val="3"/>
        </dgm:presLayoutVars>
      </dgm:prSet>
      <dgm:spPr/>
    </dgm:pt>
    <dgm:pt modelId="{050D7C29-8D49-944E-9CC8-E916C2E23786}" type="pres">
      <dgm:prSet presAssocID="{22062A04-D32A-D049-8859-9E351768F752}" presName="rootConnector" presStyleLbl="node4" presStyleIdx="8" presStyleCnt="16"/>
      <dgm:spPr/>
    </dgm:pt>
    <dgm:pt modelId="{E0DCA2D4-F5B7-0743-A5B3-B83A7977FB0E}" type="pres">
      <dgm:prSet presAssocID="{22062A04-D32A-D049-8859-9E351768F752}" presName="hierChild4" presStyleCnt="0"/>
      <dgm:spPr/>
    </dgm:pt>
    <dgm:pt modelId="{957FA4AD-B101-324A-A4AF-B140DA8F26F4}" type="pres">
      <dgm:prSet presAssocID="{22062A04-D32A-D049-8859-9E351768F752}" presName="hierChild5" presStyleCnt="0"/>
      <dgm:spPr/>
    </dgm:pt>
    <dgm:pt modelId="{B1FA9A98-923B-5B40-820E-4F9D5D5144C6}" type="pres">
      <dgm:prSet presAssocID="{4864BCF1-87F0-1248-8A2A-3F1B1B1D0FA5}" presName="hierChild5" presStyleCnt="0"/>
      <dgm:spPr/>
    </dgm:pt>
    <dgm:pt modelId="{7E521124-B836-9B4F-B65F-9F13EC65A6A7}" type="pres">
      <dgm:prSet presAssocID="{498931BD-BC04-334D-9D55-039C16965A19}" presName="hierChild5" presStyleCnt="0"/>
      <dgm:spPr/>
    </dgm:pt>
    <dgm:pt modelId="{F1476684-5753-D445-982C-8D409C96ADAD}" type="pres">
      <dgm:prSet presAssocID="{3910A770-C6E7-3044-B3EE-E69124A3B2C3}" presName="Name37" presStyleLbl="parChTrans1D3" presStyleIdx="2" presStyleCnt="6"/>
      <dgm:spPr/>
    </dgm:pt>
    <dgm:pt modelId="{99885693-1249-4145-A458-62639596648F}" type="pres">
      <dgm:prSet presAssocID="{7D9490B5-E0C9-C841-AE74-7B2EB9237285}" presName="hierRoot2" presStyleCnt="0">
        <dgm:presLayoutVars>
          <dgm:hierBranch val="init"/>
        </dgm:presLayoutVars>
      </dgm:prSet>
      <dgm:spPr/>
    </dgm:pt>
    <dgm:pt modelId="{F9F322B9-F4B7-0D4F-A3F9-F08C580B0F29}" type="pres">
      <dgm:prSet presAssocID="{7D9490B5-E0C9-C841-AE74-7B2EB9237285}" presName="rootComposite" presStyleCnt="0"/>
      <dgm:spPr/>
    </dgm:pt>
    <dgm:pt modelId="{F3D0720F-D2C8-894F-908F-C045D58C6FC9}" type="pres">
      <dgm:prSet presAssocID="{7D9490B5-E0C9-C841-AE74-7B2EB9237285}" presName="rootText" presStyleLbl="node3" presStyleIdx="2" presStyleCnt="6" custScaleX="189768">
        <dgm:presLayoutVars>
          <dgm:chPref val="3"/>
        </dgm:presLayoutVars>
      </dgm:prSet>
      <dgm:spPr/>
    </dgm:pt>
    <dgm:pt modelId="{00182A55-1715-6A43-9EC6-580B1BC77EA7}" type="pres">
      <dgm:prSet presAssocID="{7D9490B5-E0C9-C841-AE74-7B2EB9237285}" presName="rootConnector" presStyleLbl="node3" presStyleIdx="2" presStyleCnt="6"/>
      <dgm:spPr/>
    </dgm:pt>
    <dgm:pt modelId="{CF29D7F0-3BF4-524D-8ADD-D6A1A85C6ABE}" type="pres">
      <dgm:prSet presAssocID="{7D9490B5-E0C9-C841-AE74-7B2EB9237285}" presName="hierChild4" presStyleCnt="0"/>
      <dgm:spPr/>
    </dgm:pt>
    <dgm:pt modelId="{24D29D45-F7F1-4042-A795-65F1D9028539}" type="pres">
      <dgm:prSet presAssocID="{7D9490B5-E0C9-C841-AE74-7B2EB9237285}" presName="hierChild5" presStyleCnt="0"/>
      <dgm:spPr/>
    </dgm:pt>
    <dgm:pt modelId="{F70256CB-11E2-0C46-AD24-FE09E92845E2}" type="pres">
      <dgm:prSet presAssocID="{D5341B73-1FC3-2C47-BCDF-B3A2428EAE04}" presName="Name37" presStyleLbl="parChTrans1D3" presStyleIdx="3" presStyleCnt="6"/>
      <dgm:spPr/>
    </dgm:pt>
    <dgm:pt modelId="{D94C2FEF-3AB6-A340-8821-3A5A870EBE2E}" type="pres">
      <dgm:prSet presAssocID="{2859D086-224C-7146-BDF0-4D3BCCA712D1}" presName="hierRoot2" presStyleCnt="0">
        <dgm:presLayoutVars>
          <dgm:hierBranch val="init"/>
        </dgm:presLayoutVars>
      </dgm:prSet>
      <dgm:spPr/>
    </dgm:pt>
    <dgm:pt modelId="{AA456442-F445-7649-9E8F-25144125EA03}" type="pres">
      <dgm:prSet presAssocID="{2859D086-224C-7146-BDF0-4D3BCCA712D1}" presName="rootComposite" presStyleCnt="0"/>
      <dgm:spPr/>
    </dgm:pt>
    <dgm:pt modelId="{7AA8622B-BACC-3247-893E-3114A1A08032}" type="pres">
      <dgm:prSet presAssocID="{2859D086-224C-7146-BDF0-4D3BCCA712D1}" presName="rootText" presStyleLbl="node3" presStyleIdx="3" presStyleCnt="6" custScaleX="108757">
        <dgm:presLayoutVars>
          <dgm:chPref val="3"/>
        </dgm:presLayoutVars>
      </dgm:prSet>
      <dgm:spPr/>
    </dgm:pt>
    <dgm:pt modelId="{A4B1D8C3-B329-1947-BCD8-B1F7374F2ABD}" type="pres">
      <dgm:prSet presAssocID="{2859D086-224C-7146-BDF0-4D3BCCA712D1}" presName="rootConnector" presStyleLbl="node3" presStyleIdx="3" presStyleCnt="6"/>
      <dgm:spPr/>
    </dgm:pt>
    <dgm:pt modelId="{25AE2997-5466-7741-A037-8B4F158722A7}" type="pres">
      <dgm:prSet presAssocID="{2859D086-224C-7146-BDF0-4D3BCCA712D1}" presName="hierChild4" presStyleCnt="0"/>
      <dgm:spPr/>
    </dgm:pt>
    <dgm:pt modelId="{0FB26479-F865-5F41-853A-7D2507D4A901}" type="pres">
      <dgm:prSet presAssocID="{2859D086-224C-7146-BDF0-4D3BCCA712D1}" presName="hierChild5" presStyleCnt="0"/>
      <dgm:spPr/>
    </dgm:pt>
    <dgm:pt modelId="{78907C58-0B69-8049-BBDB-22ACCD84D005}" type="pres">
      <dgm:prSet presAssocID="{E443A1DE-5CEE-7241-9F03-42465BF4986E}" presName="Name37" presStyleLbl="parChTrans1D3" presStyleIdx="4" presStyleCnt="6"/>
      <dgm:spPr/>
    </dgm:pt>
    <dgm:pt modelId="{25C46698-0B61-DE48-B9B2-7671ACEE404D}" type="pres">
      <dgm:prSet presAssocID="{66387B3A-E014-8745-A3D9-C3C5CD91A2D3}" presName="hierRoot2" presStyleCnt="0">
        <dgm:presLayoutVars>
          <dgm:hierBranch val="init"/>
        </dgm:presLayoutVars>
      </dgm:prSet>
      <dgm:spPr/>
    </dgm:pt>
    <dgm:pt modelId="{BE095F70-E93B-5345-88C0-D0879593B8A0}" type="pres">
      <dgm:prSet presAssocID="{66387B3A-E014-8745-A3D9-C3C5CD91A2D3}" presName="rootComposite" presStyleCnt="0"/>
      <dgm:spPr/>
    </dgm:pt>
    <dgm:pt modelId="{DB3942AA-75E8-FB4C-AE54-E3B58E9620A5}" type="pres">
      <dgm:prSet presAssocID="{66387B3A-E014-8745-A3D9-C3C5CD91A2D3}" presName="rootText" presStyleLbl="node3" presStyleIdx="4" presStyleCnt="6">
        <dgm:presLayoutVars>
          <dgm:chPref val="3"/>
        </dgm:presLayoutVars>
      </dgm:prSet>
      <dgm:spPr/>
    </dgm:pt>
    <dgm:pt modelId="{C47380FD-5A3D-0E47-88A2-14A371937178}" type="pres">
      <dgm:prSet presAssocID="{66387B3A-E014-8745-A3D9-C3C5CD91A2D3}" presName="rootConnector" presStyleLbl="node3" presStyleIdx="4" presStyleCnt="6"/>
      <dgm:spPr/>
    </dgm:pt>
    <dgm:pt modelId="{71445ADC-BFBB-034B-8DC3-A8CD31632C63}" type="pres">
      <dgm:prSet presAssocID="{66387B3A-E014-8745-A3D9-C3C5CD91A2D3}" presName="hierChild4" presStyleCnt="0"/>
      <dgm:spPr/>
    </dgm:pt>
    <dgm:pt modelId="{9195D6FA-969F-0947-BB97-6D9FAF863C95}" type="pres">
      <dgm:prSet presAssocID="{66387B3A-E014-8745-A3D9-C3C5CD91A2D3}" presName="hierChild5" presStyleCnt="0"/>
      <dgm:spPr/>
    </dgm:pt>
    <dgm:pt modelId="{F4897637-063B-0048-B167-F37DEC1798C5}" type="pres">
      <dgm:prSet presAssocID="{9685F703-94B5-9346-96A7-D5983168245F}" presName="Name37" presStyleLbl="parChTrans1D3" presStyleIdx="5" presStyleCnt="6"/>
      <dgm:spPr/>
    </dgm:pt>
    <dgm:pt modelId="{C9C4D6AA-C2A6-364C-963A-F262745AD341}" type="pres">
      <dgm:prSet presAssocID="{DB11C432-0E77-444B-92DE-9140B3A938B2}" presName="hierRoot2" presStyleCnt="0">
        <dgm:presLayoutVars>
          <dgm:hierBranch val="init"/>
        </dgm:presLayoutVars>
      </dgm:prSet>
      <dgm:spPr/>
    </dgm:pt>
    <dgm:pt modelId="{1126B578-C704-5941-AA53-CD9FBA2464F4}" type="pres">
      <dgm:prSet presAssocID="{DB11C432-0E77-444B-92DE-9140B3A938B2}" presName="rootComposite" presStyleCnt="0"/>
      <dgm:spPr/>
    </dgm:pt>
    <dgm:pt modelId="{6247F48C-1BFB-1642-BB5E-67241EA80EB2}" type="pres">
      <dgm:prSet presAssocID="{DB11C432-0E77-444B-92DE-9140B3A938B2}" presName="rootText" presStyleLbl="node3" presStyleIdx="5" presStyleCnt="6">
        <dgm:presLayoutVars>
          <dgm:chPref val="3"/>
        </dgm:presLayoutVars>
      </dgm:prSet>
      <dgm:spPr/>
    </dgm:pt>
    <dgm:pt modelId="{3A15E273-FCAD-7D44-9395-3FE4450C853F}" type="pres">
      <dgm:prSet presAssocID="{DB11C432-0E77-444B-92DE-9140B3A938B2}" presName="rootConnector" presStyleLbl="node3" presStyleIdx="5" presStyleCnt="6"/>
      <dgm:spPr/>
    </dgm:pt>
    <dgm:pt modelId="{DDC935DF-0295-2C40-8241-D40852887DAF}" type="pres">
      <dgm:prSet presAssocID="{DB11C432-0E77-444B-92DE-9140B3A938B2}" presName="hierChild4" presStyleCnt="0"/>
      <dgm:spPr/>
    </dgm:pt>
    <dgm:pt modelId="{462BB158-C813-C145-8958-69E08591971F}" type="pres">
      <dgm:prSet presAssocID="{1A32F3BF-C036-784F-A054-4B7461E2FF08}" presName="Name37" presStyleLbl="parChTrans1D4" presStyleIdx="9" presStyleCnt="16"/>
      <dgm:spPr/>
    </dgm:pt>
    <dgm:pt modelId="{1D6D0053-15DB-6349-A9DB-EBF7CCD9F8E8}" type="pres">
      <dgm:prSet presAssocID="{8246370B-B4AB-C044-9261-B144AEF87DF0}" presName="hierRoot2" presStyleCnt="0">
        <dgm:presLayoutVars>
          <dgm:hierBranch val="init"/>
        </dgm:presLayoutVars>
      </dgm:prSet>
      <dgm:spPr/>
    </dgm:pt>
    <dgm:pt modelId="{F8C50656-72C1-154E-AD89-9E0D485A5B9A}" type="pres">
      <dgm:prSet presAssocID="{8246370B-B4AB-C044-9261-B144AEF87DF0}" presName="rootComposite" presStyleCnt="0"/>
      <dgm:spPr/>
    </dgm:pt>
    <dgm:pt modelId="{D487ED9D-7DEC-DB4B-A60D-1671D415D38A}" type="pres">
      <dgm:prSet presAssocID="{8246370B-B4AB-C044-9261-B144AEF87DF0}" presName="rootText" presStyleLbl="node4" presStyleIdx="9" presStyleCnt="16" custScaleX="192983" custLinFactNeighborX="10227" custLinFactNeighborY="20691">
        <dgm:presLayoutVars>
          <dgm:chPref val="3"/>
        </dgm:presLayoutVars>
      </dgm:prSet>
      <dgm:spPr/>
    </dgm:pt>
    <dgm:pt modelId="{5DFB277A-97D4-1E40-B567-55A1C8A3197D}" type="pres">
      <dgm:prSet presAssocID="{8246370B-B4AB-C044-9261-B144AEF87DF0}" presName="rootConnector" presStyleLbl="node4" presStyleIdx="9" presStyleCnt="16"/>
      <dgm:spPr/>
    </dgm:pt>
    <dgm:pt modelId="{DE749466-B8B1-2A4C-92A9-84A7003476E5}" type="pres">
      <dgm:prSet presAssocID="{8246370B-B4AB-C044-9261-B144AEF87DF0}" presName="hierChild4" presStyleCnt="0"/>
      <dgm:spPr/>
    </dgm:pt>
    <dgm:pt modelId="{5E0F7718-7F6A-DF40-A730-F10B952F8889}" type="pres">
      <dgm:prSet presAssocID="{8246370B-B4AB-C044-9261-B144AEF87DF0}" presName="hierChild5" presStyleCnt="0"/>
      <dgm:spPr/>
    </dgm:pt>
    <dgm:pt modelId="{306A44E9-E5FF-E140-BC9F-EA75FB9FEDFC}" type="pres">
      <dgm:prSet presAssocID="{2E142814-8C4E-7542-809A-7D350F083187}" presName="Name37" presStyleLbl="parChTrans1D4" presStyleIdx="10" presStyleCnt="16"/>
      <dgm:spPr/>
    </dgm:pt>
    <dgm:pt modelId="{18619091-E341-654F-942C-01DBE7CC9B83}" type="pres">
      <dgm:prSet presAssocID="{0C3D0A71-DF5B-FA4B-8F29-9AE1C760F28E}" presName="hierRoot2" presStyleCnt="0">
        <dgm:presLayoutVars>
          <dgm:hierBranch val="init"/>
        </dgm:presLayoutVars>
      </dgm:prSet>
      <dgm:spPr/>
    </dgm:pt>
    <dgm:pt modelId="{36924D04-A8CD-8F4A-8101-B632084FB3D9}" type="pres">
      <dgm:prSet presAssocID="{0C3D0A71-DF5B-FA4B-8F29-9AE1C760F28E}" presName="rootComposite" presStyleCnt="0"/>
      <dgm:spPr/>
    </dgm:pt>
    <dgm:pt modelId="{E443294C-0087-AC49-BADC-609CBCFA5C4D}" type="pres">
      <dgm:prSet presAssocID="{0C3D0A71-DF5B-FA4B-8F29-9AE1C760F28E}" presName="rootText" presStyleLbl="node4" presStyleIdx="10" presStyleCnt="16" custLinFactX="-124684" custLinFactNeighborX="-200000" custLinFactNeighborY="20691">
        <dgm:presLayoutVars>
          <dgm:chPref val="3"/>
        </dgm:presLayoutVars>
      </dgm:prSet>
      <dgm:spPr/>
    </dgm:pt>
    <dgm:pt modelId="{8C376BC3-0AB6-3F4B-A690-C2862704F254}" type="pres">
      <dgm:prSet presAssocID="{0C3D0A71-DF5B-FA4B-8F29-9AE1C760F28E}" presName="rootConnector" presStyleLbl="node4" presStyleIdx="10" presStyleCnt="16"/>
      <dgm:spPr/>
    </dgm:pt>
    <dgm:pt modelId="{BFC1764C-2488-B04A-ADF6-675378F9E962}" type="pres">
      <dgm:prSet presAssocID="{0C3D0A71-DF5B-FA4B-8F29-9AE1C760F28E}" presName="hierChild4" presStyleCnt="0"/>
      <dgm:spPr/>
    </dgm:pt>
    <dgm:pt modelId="{71638B07-D3B5-BF4B-AEA1-E1D6315EF144}" type="pres">
      <dgm:prSet presAssocID="{7EF4111C-E8A8-8D48-9B29-DB9FD1380996}" presName="Name37" presStyleLbl="parChTrans1D4" presStyleIdx="11" presStyleCnt="16"/>
      <dgm:spPr/>
    </dgm:pt>
    <dgm:pt modelId="{79D52274-F8BA-6D4F-92F6-6B6D9F86C91A}" type="pres">
      <dgm:prSet presAssocID="{7FA447C5-5B7B-5C4F-A319-08E12890E989}" presName="hierRoot2" presStyleCnt="0">
        <dgm:presLayoutVars>
          <dgm:hierBranch val="init"/>
        </dgm:presLayoutVars>
      </dgm:prSet>
      <dgm:spPr/>
    </dgm:pt>
    <dgm:pt modelId="{EDAB7E40-2F18-AE45-9F2B-2FA684B80398}" type="pres">
      <dgm:prSet presAssocID="{7FA447C5-5B7B-5C4F-A319-08E12890E989}" presName="rootComposite" presStyleCnt="0"/>
      <dgm:spPr/>
    </dgm:pt>
    <dgm:pt modelId="{3250C532-3100-CE4A-8F80-96A97DE4FBD5}" type="pres">
      <dgm:prSet presAssocID="{7FA447C5-5B7B-5C4F-A319-08E12890E989}" presName="rootText" presStyleLbl="node4" presStyleIdx="11" presStyleCnt="16" custScaleX="122270" custLinFactX="-105084" custLinFactNeighborX="-200000" custLinFactNeighborY="3409">
        <dgm:presLayoutVars>
          <dgm:chPref val="3"/>
        </dgm:presLayoutVars>
      </dgm:prSet>
      <dgm:spPr/>
    </dgm:pt>
    <dgm:pt modelId="{92535C91-DCCE-354A-829F-09B74CA850DD}" type="pres">
      <dgm:prSet presAssocID="{7FA447C5-5B7B-5C4F-A319-08E12890E989}" presName="rootConnector" presStyleLbl="node4" presStyleIdx="11" presStyleCnt="16"/>
      <dgm:spPr/>
    </dgm:pt>
    <dgm:pt modelId="{D05A5B1F-0300-0E4B-8239-8D820FA74605}" type="pres">
      <dgm:prSet presAssocID="{7FA447C5-5B7B-5C4F-A319-08E12890E989}" presName="hierChild4" presStyleCnt="0"/>
      <dgm:spPr/>
    </dgm:pt>
    <dgm:pt modelId="{33BD6058-63A1-124F-8FBA-D20723802F89}" type="pres">
      <dgm:prSet presAssocID="{7FA447C5-5B7B-5C4F-A319-08E12890E989}" presName="hierChild5" presStyleCnt="0"/>
      <dgm:spPr/>
    </dgm:pt>
    <dgm:pt modelId="{8CF1E201-F415-A548-AB1D-6DE8B54C9EA6}" type="pres">
      <dgm:prSet presAssocID="{16E4F8E4-9066-EE4E-8050-5F8C7858270D}" presName="Name37" presStyleLbl="parChTrans1D4" presStyleIdx="12" presStyleCnt="16"/>
      <dgm:spPr/>
    </dgm:pt>
    <dgm:pt modelId="{4BA1ACA4-87A9-9948-AFA6-66FB94388949}" type="pres">
      <dgm:prSet presAssocID="{A00B95E5-1AB3-404C-B783-30897DE646A4}" presName="hierRoot2" presStyleCnt="0">
        <dgm:presLayoutVars>
          <dgm:hierBranch val="init"/>
        </dgm:presLayoutVars>
      </dgm:prSet>
      <dgm:spPr/>
    </dgm:pt>
    <dgm:pt modelId="{8177203C-0440-7946-A4A4-C8D00E802046}" type="pres">
      <dgm:prSet presAssocID="{A00B95E5-1AB3-404C-B783-30897DE646A4}" presName="rootComposite" presStyleCnt="0"/>
      <dgm:spPr/>
    </dgm:pt>
    <dgm:pt modelId="{05555884-1A66-1F4C-B4F4-42AB3E8081E2}" type="pres">
      <dgm:prSet presAssocID="{A00B95E5-1AB3-404C-B783-30897DE646A4}" presName="rootText" presStyleLbl="node4" presStyleIdx="12" presStyleCnt="16" custScaleX="229632" custLinFactX="-104232" custLinFactNeighborX="-200000" custLinFactNeighborY="-20452">
        <dgm:presLayoutVars>
          <dgm:chPref val="3"/>
        </dgm:presLayoutVars>
      </dgm:prSet>
      <dgm:spPr/>
    </dgm:pt>
    <dgm:pt modelId="{455A3AD3-3246-584F-B536-F1FA138A89EA}" type="pres">
      <dgm:prSet presAssocID="{A00B95E5-1AB3-404C-B783-30897DE646A4}" presName="rootConnector" presStyleLbl="node4" presStyleIdx="12" presStyleCnt="16"/>
      <dgm:spPr/>
    </dgm:pt>
    <dgm:pt modelId="{EFEBD02A-047F-1544-B1B9-44ECBF3CB0F3}" type="pres">
      <dgm:prSet presAssocID="{A00B95E5-1AB3-404C-B783-30897DE646A4}" presName="hierChild4" presStyleCnt="0"/>
      <dgm:spPr/>
    </dgm:pt>
    <dgm:pt modelId="{EB60E1FD-0D2A-4A4E-A123-12423F488246}" type="pres">
      <dgm:prSet presAssocID="{A00B95E5-1AB3-404C-B783-30897DE646A4}" presName="hierChild5" presStyleCnt="0"/>
      <dgm:spPr/>
    </dgm:pt>
    <dgm:pt modelId="{40AB8165-39B2-0943-854B-3F6510F97F99}" type="pres">
      <dgm:prSet presAssocID="{BCDF0870-5C7B-6C48-9A91-C627E5E39C58}" presName="Name37" presStyleLbl="parChTrans1D4" presStyleIdx="13" presStyleCnt="16"/>
      <dgm:spPr/>
    </dgm:pt>
    <dgm:pt modelId="{D6DAE27B-F8C2-AE4F-9FA5-BA3643591432}" type="pres">
      <dgm:prSet presAssocID="{65B6DE56-DC33-F042-8E5D-EEDEB17A3CCE}" presName="hierRoot2" presStyleCnt="0">
        <dgm:presLayoutVars>
          <dgm:hierBranch val="init"/>
        </dgm:presLayoutVars>
      </dgm:prSet>
      <dgm:spPr/>
    </dgm:pt>
    <dgm:pt modelId="{84C92D35-9611-A042-9DB9-9B825E618E4D}" type="pres">
      <dgm:prSet presAssocID="{65B6DE56-DC33-F042-8E5D-EEDEB17A3CCE}" presName="rootComposite" presStyleCnt="0"/>
      <dgm:spPr/>
    </dgm:pt>
    <dgm:pt modelId="{9245A489-0079-3D49-AD6A-9ED9192A6ACD}" type="pres">
      <dgm:prSet presAssocID="{65B6DE56-DC33-F042-8E5D-EEDEB17A3CCE}" presName="rootText" presStyleLbl="node4" presStyleIdx="13" presStyleCnt="16" custScaleX="196692" custLinFactX="-101611" custLinFactNeighborX="-200000" custLinFactNeighborY="-42609">
        <dgm:presLayoutVars>
          <dgm:chPref val="3"/>
        </dgm:presLayoutVars>
      </dgm:prSet>
      <dgm:spPr/>
    </dgm:pt>
    <dgm:pt modelId="{496D97B2-8902-8348-96B4-309B9D4FA8E0}" type="pres">
      <dgm:prSet presAssocID="{65B6DE56-DC33-F042-8E5D-EEDEB17A3CCE}" presName="rootConnector" presStyleLbl="node4" presStyleIdx="13" presStyleCnt="16"/>
      <dgm:spPr/>
    </dgm:pt>
    <dgm:pt modelId="{7E5D7499-70BC-0E49-98EB-89A33879337B}" type="pres">
      <dgm:prSet presAssocID="{65B6DE56-DC33-F042-8E5D-EEDEB17A3CCE}" presName="hierChild4" presStyleCnt="0"/>
      <dgm:spPr/>
    </dgm:pt>
    <dgm:pt modelId="{4C0234C5-8B58-0740-A18A-ED26C5D79151}" type="pres">
      <dgm:prSet presAssocID="{65B6DE56-DC33-F042-8E5D-EEDEB17A3CCE}" presName="hierChild5" presStyleCnt="0"/>
      <dgm:spPr/>
    </dgm:pt>
    <dgm:pt modelId="{2D71735B-5C45-CA43-BEC0-D8F0DE7CFEA6}" type="pres">
      <dgm:prSet presAssocID="{FACC1330-EC2F-C94A-90EC-09F8CDBA73E0}" presName="Name37" presStyleLbl="parChTrans1D4" presStyleIdx="14" presStyleCnt="16"/>
      <dgm:spPr/>
    </dgm:pt>
    <dgm:pt modelId="{39BAFC2D-92F1-A544-B958-8F586ECE747C}" type="pres">
      <dgm:prSet presAssocID="{814F7D4D-FD3E-C94F-887A-A2728566C8CB}" presName="hierRoot2" presStyleCnt="0">
        <dgm:presLayoutVars>
          <dgm:hierBranch val="init"/>
        </dgm:presLayoutVars>
      </dgm:prSet>
      <dgm:spPr/>
    </dgm:pt>
    <dgm:pt modelId="{CE58E6F1-330D-2B4F-BD87-921B3C398455}" type="pres">
      <dgm:prSet presAssocID="{814F7D4D-FD3E-C94F-887A-A2728566C8CB}" presName="rootComposite" presStyleCnt="0"/>
      <dgm:spPr/>
    </dgm:pt>
    <dgm:pt modelId="{B040267A-DED9-AC47-869E-F4EA61C40BA3}" type="pres">
      <dgm:prSet presAssocID="{814F7D4D-FD3E-C94F-887A-A2728566C8CB}" presName="rootText" presStyleLbl="node4" presStyleIdx="14" presStyleCnt="16" custScaleX="220876" custLinFactX="-100823" custLinFactNeighborX="-200000" custLinFactNeighborY="-71584">
        <dgm:presLayoutVars>
          <dgm:chPref val="3"/>
        </dgm:presLayoutVars>
      </dgm:prSet>
      <dgm:spPr/>
    </dgm:pt>
    <dgm:pt modelId="{8F63E5CA-290C-284C-B413-F2D6D2691916}" type="pres">
      <dgm:prSet presAssocID="{814F7D4D-FD3E-C94F-887A-A2728566C8CB}" presName="rootConnector" presStyleLbl="node4" presStyleIdx="14" presStyleCnt="16"/>
      <dgm:spPr/>
    </dgm:pt>
    <dgm:pt modelId="{5B29BEBB-DEFE-B54D-9D87-C99EE4587A8A}" type="pres">
      <dgm:prSet presAssocID="{814F7D4D-FD3E-C94F-887A-A2728566C8CB}" presName="hierChild4" presStyleCnt="0"/>
      <dgm:spPr/>
    </dgm:pt>
    <dgm:pt modelId="{478C25AA-0B45-5A49-B472-17D632F89ABC}" type="pres">
      <dgm:prSet presAssocID="{814F7D4D-FD3E-C94F-887A-A2728566C8CB}" presName="hierChild5" presStyleCnt="0"/>
      <dgm:spPr/>
    </dgm:pt>
    <dgm:pt modelId="{C9D1B1BE-37A4-A540-9163-6BAFD5763320}" type="pres">
      <dgm:prSet presAssocID="{407C2060-05C7-014F-B2A1-864D98BCBDF6}" presName="Name37" presStyleLbl="parChTrans1D4" presStyleIdx="15" presStyleCnt="16"/>
      <dgm:spPr/>
    </dgm:pt>
    <dgm:pt modelId="{5F252367-E402-B44A-A728-7D60DFA597D2}" type="pres">
      <dgm:prSet presAssocID="{679A94C8-0428-DA47-9F66-D6A8E6C54D32}" presName="hierRoot2" presStyleCnt="0">
        <dgm:presLayoutVars>
          <dgm:hierBranch val="init"/>
        </dgm:presLayoutVars>
      </dgm:prSet>
      <dgm:spPr/>
    </dgm:pt>
    <dgm:pt modelId="{B7AC730B-6D21-DE40-9436-88791F678AA1}" type="pres">
      <dgm:prSet presAssocID="{679A94C8-0428-DA47-9F66-D6A8E6C54D32}" presName="rootComposite" presStyleCnt="0"/>
      <dgm:spPr/>
    </dgm:pt>
    <dgm:pt modelId="{870A6E6F-91CA-9044-BBDD-EEC2676D19D4}" type="pres">
      <dgm:prSet presAssocID="{679A94C8-0428-DA47-9F66-D6A8E6C54D32}" presName="rootText" presStyleLbl="node4" presStyleIdx="15" presStyleCnt="16" custScaleX="236314" custLinFactX="-103380" custLinFactY="-3967" custLinFactNeighborX="-200000" custLinFactNeighborY="-100000">
        <dgm:presLayoutVars>
          <dgm:chPref val="3"/>
        </dgm:presLayoutVars>
      </dgm:prSet>
      <dgm:spPr/>
    </dgm:pt>
    <dgm:pt modelId="{0BDB6B98-EC33-E541-BA12-0231D6A76C92}" type="pres">
      <dgm:prSet presAssocID="{679A94C8-0428-DA47-9F66-D6A8E6C54D32}" presName="rootConnector" presStyleLbl="node4" presStyleIdx="15" presStyleCnt="16"/>
      <dgm:spPr/>
    </dgm:pt>
    <dgm:pt modelId="{44084198-6B98-3448-8614-1F84C935977B}" type="pres">
      <dgm:prSet presAssocID="{679A94C8-0428-DA47-9F66-D6A8E6C54D32}" presName="hierChild4" presStyleCnt="0"/>
      <dgm:spPr/>
    </dgm:pt>
    <dgm:pt modelId="{13538CDD-571B-454C-9F87-9F30EF71AF03}" type="pres">
      <dgm:prSet presAssocID="{679A94C8-0428-DA47-9F66-D6A8E6C54D32}" presName="hierChild5" presStyleCnt="0"/>
      <dgm:spPr/>
    </dgm:pt>
    <dgm:pt modelId="{9AF1DE4B-A627-9D4B-8A64-79991AE87CC6}" type="pres">
      <dgm:prSet presAssocID="{0C3D0A71-DF5B-FA4B-8F29-9AE1C760F28E}" presName="hierChild5" presStyleCnt="0"/>
      <dgm:spPr/>
    </dgm:pt>
    <dgm:pt modelId="{F5E00F59-0829-5349-AD36-D7C7400EA564}" type="pres">
      <dgm:prSet presAssocID="{DB11C432-0E77-444B-92DE-9140B3A938B2}" presName="hierChild5" presStyleCnt="0"/>
      <dgm:spPr/>
    </dgm:pt>
    <dgm:pt modelId="{5771273D-CE53-5B4C-AE08-BFDC3E969021}" type="pres">
      <dgm:prSet presAssocID="{FF208B15-F13D-474E-B7DC-BCB2071D1760}" presName="hierChild5" presStyleCnt="0"/>
      <dgm:spPr/>
    </dgm:pt>
    <dgm:pt modelId="{6E70680D-3887-1740-8BAC-596511607671}" type="pres">
      <dgm:prSet presAssocID="{92597AB2-7704-514A-A103-467DDD12D8B5}" presName="hierChild3" presStyleCnt="0"/>
      <dgm:spPr/>
    </dgm:pt>
  </dgm:ptLst>
  <dgm:cxnLst>
    <dgm:cxn modelId="{B73A1F05-28A7-5047-B394-0700B5B70DAE}" type="presOf" srcId="{D5341B73-1FC3-2C47-BCDF-B3A2428EAE04}" destId="{F70256CB-11E2-0C46-AD24-FE09E92845E2}" srcOrd="0" destOrd="0" presId="urn:microsoft.com/office/officeart/2005/8/layout/orgChart1"/>
    <dgm:cxn modelId="{079EEB06-BC8D-FA48-A05C-ED63A7CABB67}" type="presOf" srcId="{58F017F1-F863-D443-A3B9-0FD31CA1EBBD}" destId="{9AB4590A-B645-584D-BD12-40A32AD27C71}" srcOrd="0" destOrd="0" presId="urn:microsoft.com/office/officeart/2005/8/layout/orgChart1"/>
    <dgm:cxn modelId="{38D6B709-2935-1848-B96C-523B11D33B59}" srcId="{FF208B15-F13D-474E-B7DC-BCB2071D1760}" destId="{7D9490B5-E0C9-C841-AE74-7B2EB9237285}" srcOrd="2" destOrd="0" parTransId="{3910A770-C6E7-3044-B3EE-E69124A3B2C3}" sibTransId="{2A1FF460-7BBB-E54C-80FF-0A3F45C5257A}"/>
    <dgm:cxn modelId="{8FB75B0A-1588-FB49-A05F-D1801C8975DA}" type="presOf" srcId="{65B6DE56-DC33-F042-8E5D-EEDEB17A3CCE}" destId="{9245A489-0079-3D49-AD6A-9ED9192A6ACD}" srcOrd="0" destOrd="0" presId="urn:microsoft.com/office/officeart/2005/8/layout/orgChart1"/>
    <dgm:cxn modelId="{FC4D390B-1DCB-A640-BB46-48631F0274EA}" type="presOf" srcId="{4864BCF1-87F0-1248-8A2A-3F1B1B1D0FA5}" destId="{604B9811-528E-004F-A915-F51279A0922E}" srcOrd="0" destOrd="0" presId="urn:microsoft.com/office/officeart/2005/8/layout/orgChart1"/>
    <dgm:cxn modelId="{32D5DE0B-DE3B-9140-A4C3-293DEE4D657F}" srcId="{FF208B15-F13D-474E-B7DC-BCB2071D1760}" destId="{33DD2FDE-2A6D-D74D-8225-6E24294BFAA6}" srcOrd="0" destOrd="0" parTransId="{FE857A84-A3E8-8A48-B472-885E395E3720}" sibTransId="{E2E1015E-10EB-5A46-B0B9-11F6910F1B85}"/>
    <dgm:cxn modelId="{0F1E4510-7844-7841-B0EF-1EE59438C7AC}" type="presOf" srcId="{8D845337-58F0-4A41-9F6C-7EF223FF08B8}" destId="{AF201BC6-F55E-374F-AE74-1C3782177DCC}" srcOrd="0" destOrd="0" presId="urn:microsoft.com/office/officeart/2005/8/layout/orgChart1"/>
    <dgm:cxn modelId="{2028AE10-9A9F-514A-9456-80BD2A33FF02}" type="presOf" srcId="{679A94C8-0428-DA47-9F66-D6A8E6C54D32}" destId="{0BDB6B98-EC33-E541-BA12-0231D6A76C92}" srcOrd="1" destOrd="0" presId="urn:microsoft.com/office/officeart/2005/8/layout/orgChart1"/>
    <dgm:cxn modelId="{68E7B215-24F2-2142-BAB8-D506FA39E542}" type="presOf" srcId="{7A803320-753B-BA46-9EDD-2084AAF000FC}" destId="{D05DC9C4-EF24-C14C-A4A3-69DE01D799BC}" srcOrd="0" destOrd="0" presId="urn:microsoft.com/office/officeart/2005/8/layout/orgChart1"/>
    <dgm:cxn modelId="{EC8AA616-5184-9642-9D7C-FFEABFD4FB15}" type="presOf" srcId="{FF208B15-F13D-474E-B7DC-BCB2071D1760}" destId="{25A78EDE-2A62-764D-AE99-397BBFF0FFB7}" srcOrd="0" destOrd="0" presId="urn:microsoft.com/office/officeart/2005/8/layout/orgChart1"/>
    <dgm:cxn modelId="{616EDB16-C21E-014A-8DD7-9090C40A6B40}" srcId="{0C3D0A71-DF5B-FA4B-8F29-9AE1C760F28E}" destId="{65B6DE56-DC33-F042-8E5D-EEDEB17A3CCE}" srcOrd="2" destOrd="0" parTransId="{BCDF0870-5C7B-6C48-9A91-C627E5E39C58}" sibTransId="{8A5938C6-A4F2-4A47-9D25-842F3F05AD05}"/>
    <dgm:cxn modelId="{FE24AC18-2F0E-6D42-9D4C-EED30FF718FC}" type="presOf" srcId="{29D3F20F-AFBD-254F-8EB9-040BDF7483E9}" destId="{D800755C-7670-3A4D-97BC-26C9287CC1C9}" srcOrd="1" destOrd="0" presId="urn:microsoft.com/office/officeart/2005/8/layout/orgChart1"/>
    <dgm:cxn modelId="{C9B5091B-CFCC-2D49-BE62-614C2E2AE3C8}" srcId="{FF208B15-F13D-474E-B7DC-BCB2071D1760}" destId="{2859D086-224C-7146-BDF0-4D3BCCA712D1}" srcOrd="3" destOrd="0" parTransId="{D5341B73-1FC3-2C47-BCDF-B3A2428EAE04}" sibTransId="{86397530-C0E5-514B-8997-087DE00BC924}"/>
    <dgm:cxn modelId="{8375001C-398D-4E4F-B3FC-64BF05711925}" type="presOf" srcId="{7D9490B5-E0C9-C841-AE74-7B2EB9237285}" destId="{F3D0720F-D2C8-894F-908F-C045D58C6FC9}" srcOrd="0" destOrd="0" presId="urn:microsoft.com/office/officeart/2005/8/layout/orgChart1"/>
    <dgm:cxn modelId="{BDA61E1F-7D5C-6340-8EF3-9E53A8165E6A}" type="presOf" srcId="{FE857A84-A3E8-8A48-B472-885E395E3720}" destId="{C0BE8E02-BEB9-3D40-AD26-D087A5DB8B00}" srcOrd="0" destOrd="0" presId="urn:microsoft.com/office/officeart/2005/8/layout/orgChart1"/>
    <dgm:cxn modelId="{358EDA20-12AA-2F41-96D2-056470C1309A}" type="presOf" srcId="{0C3D0A71-DF5B-FA4B-8F29-9AE1C760F28E}" destId="{E443294C-0087-AC49-BADC-609CBCFA5C4D}" srcOrd="0" destOrd="0" presId="urn:microsoft.com/office/officeart/2005/8/layout/orgChart1"/>
    <dgm:cxn modelId="{B82D0225-DD9C-3943-B6E6-0694EE1B8C67}" type="presOf" srcId="{92597AB2-7704-514A-A103-467DDD12D8B5}" destId="{1BD7C21F-2CAF-5042-8316-3F7E7B1A4A86}" srcOrd="0" destOrd="0" presId="urn:microsoft.com/office/officeart/2005/8/layout/orgChart1"/>
    <dgm:cxn modelId="{20E6AC25-7BF6-9C4D-93E5-B288A1C01917}" type="presOf" srcId="{814F7D4D-FD3E-C94F-887A-A2728566C8CB}" destId="{8F63E5CA-290C-284C-B413-F2D6D2691916}" srcOrd="1" destOrd="0" presId="urn:microsoft.com/office/officeart/2005/8/layout/orgChart1"/>
    <dgm:cxn modelId="{7E618D26-8CCF-EA4F-BB84-CD6055361D0A}" srcId="{0C3D0A71-DF5B-FA4B-8F29-9AE1C760F28E}" destId="{814F7D4D-FD3E-C94F-887A-A2728566C8CB}" srcOrd="3" destOrd="0" parTransId="{FACC1330-EC2F-C94A-90EC-09F8CDBA73E0}" sibTransId="{1340D2F7-D4C4-DA46-AFBB-8087762A6D87}"/>
    <dgm:cxn modelId="{9C93BB26-E75D-BF4A-94CC-2BEEEC600743}" type="presOf" srcId="{65B6DE56-DC33-F042-8E5D-EEDEB17A3CCE}" destId="{496D97B2-8902-8348-96B4-309B9D4FA8E0}" srcOrd="1" destOrd="0" presId="urn:microsoft.com/office/officeart/2005/8/layout/orgChart1"/>
    <dgm:cxn modelId="{DE9B0728-EE6C-E042-A73A-566477B2BDA0}" type="presOf" srcId="{BCDF0870-5C7B-6C48-9A91-C627E5E39C58}" destId="{40AB8165-39B2-0943-854B-3F6510F97F99}" srcOrd="0" destOrd="0" presId="urn:microsoft.com/office/officeart/2005/8/layout/orgChart1"/>
    <dgm:cxn modelId="{4BC16D2A-5E1D-FB4D-BB71-F9106A28DFD7}" type="presOf" srcId="{0A772AC9-431C-1045-BA2A-7C9D281D0198}" destId="{9A3F9BFE-0E32-7A41-B4BB-450C7BA4362C}" srcOrd="0" destOrd="0" presId="urn:microsoft.com/office/officeart/2005/8/layout/orgChart1"/>
    <dgm:cxn modelId="{5391F32F-27D9-F441-84CF-411EBDC67BB2}" type="presOf" srcId="{16E4F8E4-9066-EE4E-8050-5F8C7858270D}" destId="{8CF1E201-F415-A548-AB1D-6DE8B54C9EA6}" srcOrd="0" destOrd="0" presId="urn:microsoft.com/office/officeart/2005/8/layout/orgChart1"/>
    <dgm:cxn modelId="{4CF75333-0DEE-804D-8AAA-38A9CE7CF6CF}" srcId="{498931BD-BC04-334D-9D55-039C16965A19}" destId="{4864BCF1-87F0-1248-8A2A-3F1B1B1D0FA5}" srcOrd="1" destOrd="0" parTransId="{F7725BFE-95E4-944F-80F8-5BE4209460AD}" sibTransId="{4721A4DD-AC06-8740-BAA6-5388ABFF28C9}"/>
    <dgm:cxn modelId="{E65E6036-C934-BB4B-835C-44A888A3F8FF}" srcId="{0C3D0A71-DF5B-FA4B-8F29-9AE1C760F28E}" destId="{A00B95E5-1AB3-404C-B783-30897DE646A4}" srcOrd="1" destOrd="0" parTransId="{16E4F8E4-9066-EE4E-8050-5F8C7858270D}" sibTransId="{AD10C46F-73DB-4F47-82A7-D9E86F8BB269}"/>
    <dgm:cxn modelId="{48350737-B7F2-494F-AE6F-667B7838919D}" type="presOf" srcId="{708F7015-9129-784C-B0DF-C4AE3ABFC99B}" destId="{5FBDC825-8992-B243-BCA8-9FC827A491B5}" srcOrd="0" destOrd="0" presId="urn:microsoft.com/office/officeart/2005/8/layout/orgChart1"/>
    <dgm:cxn modelId="{329FB83B-1729-524D-8FBD-E5402C3BA4A9}" type="presOf" srcId="{22062A04-D32A-D049-8859-9E351768F752}" destId="{A69C0FEF-33A6-A74E-8FC7-6FA93C52F3BE}" srcOrd="0" destOrd="0" presId="urn:microsoft.com/office/officeart/2005/8/layout/orgChart1"/>
    <dgm:cxn modelId="{1BD6263F-78CB-274E-90C1-8B044181A95B}" type="presOf" srcId="{29D3F20F-AFBD-254F-8EB9-040BDF7483E9}" destId="{22B4DDD0-887C-C94E-9458-B6578868948B}" srcOrd="0" destOrd="0" presId="urn:microsoft.com/office/officeart/2005/8/layout/orgChart1"/>
    <dgm:cxn modelId="{FA30553F-0FDE-B044-AEB2-32923D85847C}" type="presOf" srcId="{2859D086-224C-7146-BDF0-4D3BCCA712D1}" destId="{7AA8622B-BACC-3247-893E-3114A1A08032}" srcOrd="0" destOrd="0" presId="urn:microsoft.com/office/officeart/2005/8/layout/orgChart1"/>
    <dgm:cxn modelId="{02E40341-9A5B-E048-8081-4A9552195322}" type="presOf" srcId="{FACC1330-EC2F-C94A-90EC-09F8CDBA73E0}" destId="{2D71735B-5C45-CA43-BEC0-D8F0DE7CFEA6}" srcOrd="0" destOrd="0" presId="urn:microsoft.com/office/officeart/2005/8/layout/orgChart1"/>
    <dgm:cxn modelId="{6B5E0342-6C47-1A4A-82E2-E2D5A61D25F9}" type="presOf" srcId="{8AE0F993-4DD6-A04F-9DAB-8CA19CC6CBDE}" destId="{0C21FAA9-28EC-474F-9D87-8E8B1DDABE75}" srcOrd="0" destOrd="0" presId="urn:microsoft.com/office/officeart/2005/8/layout/orgChart1"/>
    <dgm:cxn modelId="{D43E624A-3450-E445-9EDB-211F61B08A58}" type="presOf" srcId="{D970AF18-705B-3542-88AA-B1663BE0B34C}" destId="{E4DD7E9A-998B-3A44-9232-6220B082F9D2}" srcOrd="0" destOrd="0" presId="urn:microsoft.com/office/officeart/2005/8/layout/orgChart1"/>
    <dgm:cxn modelId="{637CB54B-5D29-DE4D-8709-F38E651FFBFA}" type="presOf" srcId="{A8E2E1C1-9C37-7341-9BC4-D71EDFAA852F}" destId="{1452F0C3-838F-DA4D-A874-64884D93CA63}" srcOrd="0" destOrd="0" presId="urn:microsoft.com/office/officeart/2005/8/layout/orgChart1"/>
    <dgm:cxn modelId="{2B1ABB4F-414C-214D-B63F-D22EBD2543C1}" srcId="{4864BCF1-87F0-1248-8A2A-3F1B1B1D0FA5}" destId="{22062A04-D32A-D049-8859-9E351768F752}" srcOrd="3" destOrd="0" parTransId="{0040E77C-201A-DD4C-B34A-A7EB01CD8F79}" sibTransId="{9EAFB105-40C0-444D-82EB-E7442C85825A}"/>
    <dgm:cxn modelId="{B09EBD51-1CBA-464B-B943-6EE4E486B4A0}" type="presOf" srcId="{941F7691-FD51-7D4F-82DE-28AC16EC350A}" destId="{DF9E5E7F-9108-CC48-A99B-DFC29282DC64}" srcOrd="0" destOrd="0" presId="urn:microsoft.com/office/officeart/2005/8/layout/orgChart1"/>
    <dgm:cxn modelId="{57377952-334A-8F49-925A-5E3BEFB1ADFB}" type="presOf" srcId="{22062A04-D32A-D049-8859-9E351768F752}" destId="{050D7C29-8D49-944E-9CC8-E916C2E23786}" srcOrd="1" destOrd="0" presId="urn:microsoft.com/office/officeart/2005/8/layout/orgChart1"/>
    <dgm:cxn modelId="{0CB59E53-23A7-6344-8220-9D6127617207}" srcId="{DB11C432-0E77-444B-92DE-9140B3A938B2}" destId="{0C3D0A71-DF5B-FA4B-8F29-9AE1C760F28E}" srcOrd="1" destOrd="0" parTransId="{2E142814-8C4E-7542-809A-7D350F083187}" sibTransId="{FD41038C-4987-814B-B260-1059256C54E7}"/>
    <dgm:cxn modelId="{8D9DB654-E5EA-8E46-A9C2-F5218043D9BC}" type="presOf" srcId="{2859D086-224C-7146-BDF0-4D3BCCA712D1}" destId="{A4B1D8C3-B329-1947-BCD8-B1F7374F2ABD}" srcOrd="1" destOrd="0" presId="urn:microsoft.com/office/officeart/2005/8/layout/orgChart1"/>
    <dgm:cxn modelId="{80252E55-7F67-274D-9D9D-F5B0A01BE028}" type="presOf" srcId="{FF208B15-F13D-474E-B7DC-BCB2071D1760}" destId="{FE066B2E-DCF0-1445-B213-794B95F230E1}" srcOrd="1" destOrd="0" presId="urn:microsoft.com/office/officeart/2005/8/layout/orgChart1"/>
    <dgm:cxn modelId="{D003A357-2E43-714B-85FD-DACEA0E0F698}" type="presOf" srcId="{2E142814-8C4E-7542-809A-7D350F083187}" destId="{306A44E9-E5FF-E140-BC9F-EA75FB9FEDFC}" srcOrd="0" destOrd="0" presId="urn:microsoft.com/office/officeart/2005/8/layout/orgChart1"/>
    <dgm:cxn modelId="{FE7F5E5A-766C-E744-B2F9-31F57D487130}" type="presOf" srcId="{4864BCF1-87F0-1248-8A2A-3F1B1B1D0FA5}" destId="{F3A9C2BA-F13E-864C-A5D9-F14C296130E3}" srcOrd="1" destOrd="0" presId="urn:microsoft.com/office/officeart/2005/8/layout/orgChart1"/>
    <dgm:cxn modelId="{DBD7C95A-289D-744B-B621-1C9C060DEE30}" type="presOf" srcId="{7FA447C5-5B7B-5C4F-A319-08E12890E989}" destId="{3250C532-3100-CE4A-8F80-96A97DE4FBD5}" srcOrd="0" destOrd="0" presId="urn:microsoft.com/office/officeart/2005/8/layout/orgChart1"/>
    <dgm:cxn modelId="{7D61935C-CA99-7D46-8C39-5EDAE4BD04B1}" type="presOf" srcId="{A00B95E5-1AB3-404C-B783-30897DE646A4}" destId="{05555884-1A66-1F4C-B4F4-42AB3E8081E2}" srcOrd="0" destOrd="0" presId="urn:microsoft.com/office/officeart/2005/8/layout/orgChart1"/>
    <dgm:cxn modelId="{E1A2295E-FAAB-1F44-BA32-DF01D48C76AD}" type="presOf" srcId="{66387B3A-E014-8745-A3D9-C3C5CD91A2D3}" destId="{C47380FD-5A3D-0E47-88A2-14A371937178}" srcOrd="1" destOrd="0" presId="urn:microsoft.com/office/officeart/2005/8/layout/orgChart1"/>
    <dgm:cxn modelId="{1CCB3762-D74E-974C-A6CD-11BD10A167FB}" srcId="{DB11C432-0E77-444B-92DE-9140B3A938B2}" destId="{8246370B-B4AB-C044-9261-B144AEF87DF0}" srcOrd="0" destOrd="0" parTransId="{1A32F3BF-C036-784F-A054-4B7461E2FF08}" sibTransId="{FDBCB7F6-B0A9-FE43-BEC5-9C2CAF94EBE9}"/>
    <dgm:cxn modelId="{6C4A6867-B2DF-124C-A41F-542F792FFB28}" type="presOf" srcId="{8AE0F993-4DD6-A04F-9DAB-8CA19CC6CBDE}" destId="{6BA4A7D1-C989-464F-8F68-7B3B541AF2BD}" srcOrd="1" destOrd="0" presId="urn:microsoft.com/office/officeart/2005/8/layout/orgChart1"/>
    <dgm:cxn modelId="{6080EE69-7ABF-BD46-9B19-7715EE56AF51}" srcId="{FF208B15-F13D-474E-B7DC-BCB2071D1760}" destId="{498931BD-BC04-334D-9D55-039C16965A19}" srcOrd="1" destOrd="0" parTransId="{1966A900-9726-A24B-888D-04AD23636DD5}" sibTransId="{587D2D69-ECB6-604B-8D2B-FC2AC8589E7A}"/>
    <dgm:cxn modelId="{27AE3B6C-FA58-FE4A-8418-43164985D97C}" type="presOf" srcId="{B317CE3B-6C94-0946-8A25-81DE42FA2A74}" destId="{DDBDA6BC-942D-1049-BD22-55B743DF101C}" srcOrd="0" destOrd="0" presId="urn:microsoft.com/office/officeart/2005/8/layout/orgChart1"/>
    <dgm:cxn modelId="{F440226D-FC6A-1546-905C-AF64E2B5E173}" type="presOf" srcId="{CDD4351E-99B1-2640-9821-6A1EFBE8D1D7}" destId="{FA5579D4-1F04-B943-A249-3970E2A3E494}" srcOrd="0" destOrd="0" presId="urn:microsoft.com/office/officeart/2005/8/layout/orgChart1"/>
    <dgm:cxn modelId="{84B1A372-35EC-FD47-A00B-F50C12A48480}" type="presOf" srcId="{D970AF18-705B-3542-88AA-B1663BE0B34C}" destId="{58480A63-D9C8-B743-803A-6DDD60C4C62B}" srcOrd="1" destOrd="0" presId="urn:microsoft.com/office/officeart/2005/8/layout/orgChart1"/>
    <dgm:cxn modelId="{3FE72074-5A18-894C-9984-1451F59B636A}" srcId="{94485A5B-4755-C441-A36A-2F7DDB05AE0C}" destId="{92597AB2-7704-514A-A103-467DDD12D8B5}" srcOrd="0" destOrd="0" parTransId="{224FA59F-7BDF-8044-91BD-05256992B11C}" sibTransId="{4ADA4D41-9D7F-D741-9CD0-8977C186BC64}"/>
    <dgm:cxn modelId="{92C0A979-3916-E34B-A5E9-14117240ADC8}" srcId="{4864BCF1-87F0-1248-8A2A-3F1B1B1D0FA5}" destId="{8AE0F993-4DD6-A04F-9DAB-8CA19CC6CBDE}" srcOrd="1" destOrd="0" parTransId="{0A772AC9-431C-1045-BA2A-7C9D281D0198}" sibTransId="{410CA40E-FF0E-4A4C-9E90-D4A20DFA0FAC}"/>
    <dgm:cxn modelId="{D00E5C7A-8298-304F-BA37-1D35F8E10E7B}" type="presOf" srcId="{7FA447C5-5B7B-5C4F-A319-08E12890E989}" destId="{92535C91-DCCE-354A-829F-09B74CA850DD}" srcOrd="1" destOrd="0" presId="urn:microsoft.com/office/officeart/2005/8/layout/orgChart1"/>
    <dgm:cxn modelId="{0333AC7C-A639-B847-8507-7B8564AC8875}" type="presOf" srcId="{92597AB2-7704-514A-A103-467DDD12D8B5}" destId="{90949621-60BF-0F41-9F10-249634BA4496}" srcOrd="1" destOrd="0" presId="urn:microsoft.com/office/officeart/2005/8/layout/orgChart1"/>
    <dgm:cxn modelId="{17988B7F-2CF8-DF4C-9A1A-29A1DFF9FD39}" srcId="{FADAE8CA-2115-3B48-BBEB-FAE716AE25EA}" destId="{A8E2E1C1-9C37-7341-9BC4-D71EDFAA852F}" srcOrd="0" destOrd="0" parTransId="{69E560DA-BE16-2247-963B-E6E4300F58E4}" sibTransId="{7B57B979-42B8-FA4B-B657-5ED14608A17D}"/>
    <dgm:cxn modelId="{EE73EB7F-446E-B249-8559-429F1C5CC925}" type="presOf" srcId="{FADAE8CA-2115-3B48-BBEB-FAE716AE25EA}" destId="{98134E6C-6F6B-6045-869E-743B833EB460}" srcOrd="0" destOrd="0" presId="urn:microsoft.com/office/officeart/2005/8/layout/orgChart1"/>
    <dgm:cxn modelId="{3DDD6381-D310-2D45-9AA0-1B58D47D100B}" srcId="{4864BCF1-87F0-1248-8A2A-3F1B1B1D0FA5}" destId="{708F7015-9129-784C-B0DF-C4AE3ABFC99B}" srcOrd="2" destOrd="0" parTransId="{58F017F1-F863-D443-A3B9-0FD31CA1EBBD}" sibTransId="{6BB5F0D9-1D47-004B-ACFC-75CCFD5A526E}"/>
    <dgm:cxn modelId="{7B269E88-39B4-684D-AA56-46957EA49EF4}" type="presOf" srcId="{1966A900-9726-A24B-888D-04AD23636DD5}" destId="{5243AC16-A147-8F4A-9B19-E0372442F4FA}" srcOrd="0" destOrd="0" presId="urn:microsoft.com/office/officeart/2005/8/layout/orgChart1"/>
    <dgm:cxn modelId="{AF81508A-EE58-CB44-81A9-58C43385692A}" srcId="{FADAE8CA-2115-3B48-BBEB-FAE716AE25EA}" destId="{D970AF18-705B-3542-88AA-B1663BE0B34C}" srcOrd="1" destOrd="0" parTransId="{BF05FC0E-52A0-974F-BF15-0C204D589B22}" sibTransId="{529782F6-6FC1-7740-B3FB-B7C129D0A16F}"/>
    <dgm:cxn modelId="{9D46F88B-A143-414A-AE82-DC98D7278BA0}" type="presOf" srcId="{DB11C432-0E77-444B-92DE-9140B3A938B2}" destId="{6247F48C-1BFB-1642-BB5E-67241EA80EB2}" srcOrd="0" destOrd="0" presId="urn:microsoft.com/office/officeart/2005/8/layout/orgChart1"/>
    <dgm:cxn modelId="{F7678E8C-7CED-DC4E-9BCA-B2C9AACFDC9D}" type="presOf" srcId="{0040E77C-201A-DD4C-B34A-A7EB01CD8F79}" destId="{D6644CAB-5592-EE4E-A7D3-F5552BF799A4}" srcOrd="0" destOrd="0" presId="urn:microsoft.com/office/officeart/2005/8/layout/orgChart1"/>
    <dgm:cxn modelId="{5023128D-43A9-3346-9E5E-196AB55F17DE}" type="presOf" srcId="{2E4E9569-0FDC-0448-944C-0A514E8819EE}" destId="{D18E47EA-070C-4D43-BD89-C5B8F5CC4ED6}" srcOrd="0" destOrd="0" presId="urn:microsoft.com/office/officeart/2005/8/layout/orgChart1"/>
    <dgm:cxn modelId="{EA74C28D-B8E4-764C-BD7E-43E8E6A70E31}" type="presOf" srcId="{E443A1DE-5CEE-7241-9F03-42465BF4986E}" destId="{78907C58-0B69-8049-BBDB-22ACCD84D005}" srcOrd="0" destOrd="0" presId="urn:microsoft.com/office/officeart/2005/8/layout/orgChart1"/>
    <dgm:cxn modelId="{327E338E-BC6C-9048-AD3B-D947EA568D1C}" type="presOf" srcId="{33DD2FDE-2A6D-D74D-8225-6E24294BFAA6}" destId="{FFEFA87E-E58F-1748-9AE1-DDE87B9FB26B}" srcOrd="0" destOrd="0" presId="urn:microsoft.com/office/officeart/2005/8/layout/orgChart1"/>
    <dgm:cxn modelId="{F5634B8F-B82D-B44E-B37A-4695DD535726}" type="presOf" srcId="{708F7015-9129-784C-B0DF-C4AE3ABFC99B}" destId="{EA93B267-92EA-DF4C-A81D-16717D9BACC9}" srcOrd="1" destOrd="0" presId="urn:microsoft.com/office/officeart/2005/8/layout/orgChart1"/>
    <dgm:cxn modelId="{D7B8B990-CABE-3944-BC3C-5570F3BCE976}" type="presOf" srcId="{679A94C8-0428-DA47-9F66-D6A8E6C54D32}" destId="{870A6E6F-91CA-9044-BBDD-EEC2676D19D4}" srcOrd="0" destOrd="0" presId="urn:microsoft.com/office/officeart/2005/8/layout/orgChart1"/>
    <dgm:cxn modelId="{6084EA91-FF3F-FA40-A4C1-DCB9F668C3E6}" srcId="{4864BCF1-87F0-1248-8A2A-3F1B1B1D0FA5}" destId="{7A803320-753B-BA46-9EDD-2084AAF000FC}" srcOrd="0" destOrd="0" parTransId="{2E4E9569-0FDC-0448-944C-0A514E8819EE}" sibTransId="{49C9161F-05D9-7749-8C3F-69FF003A46F3}"/>
    <dgm:cxn modelId="{0B0A0D95-1A26-254D-AAEE-5E0FF557A780}" srcId="{92597AB2-7704-514A-A103-467DDD12D8B5}" destId="{FF208B15-F13D-474E-B7DC-BCB2071D1760}" srcOrd="1" destOrd="0" parTransId="{941F7691-FD51-7D4F-82DE-28AC16EC350A}" sibTransId="{3C605B5F-1C16-8249-A10E-327B5C4220C8}"/>
    <dgm:cxn modelId="{BEBEBA97-741C-124E-948F-2564279EFDBB}" type="presOf" srcId="{0C3D0A71-DF5B-FA4B-8F29-9AE1C760F28E}" destId="{8C376BC3-0AB6-3F4B-A690-C2862704F254}" srcOrd="1" destOrd="0" presId="urn:microsoft.com/office/officeart/2005/8/layout/orgChart1"/>
    <dgm:cxn modelId="{4DF7E39A-2F2B-6B4B-B6D8-4DAAD98FF2C4}" type="presOf" srcId="{7D9490B5-E0C9-C841-AE74-7B2EB9237285}" destId="{00182A55-1715-6A43-9EC6-580B1BC77EA7}" srcOrd="1" destOrd="0" presId="urn:microsoft.com/office/officeart/2005/8/layout/orgChart1"/>
    <dgm:cxn modelId="{4A52EDA1-09DD-F842-B7D9-5BBFB929B275}" type="presOf" srcId="{8246370B-B4AB-C044-9261-B144AEF87DF0}" destId="{D487ED9D-7DEC-DB4B-A60D-1671D415D38A}" srcOrd="0" destOrd="0" presId="urn:microsoft.com/office/officeart/2005/8/layout/orgChart1"/>
    <dgm:cxn modelId="{0AA417A7-0D38-8641-B3BF-C58E9284B255}" type="presOf" srcId="{407C2060-05C7-014F-B2A1-864D98BCBDF6}" destId="{C9D1B1BE-37A4-A540-9163-6BAFD5763320}" srcOrd="0" destOrd="0" presId="urn:microsoft.com/office/officeart/2005/8/layout/orgChart1"/>
    <dgm:cxn modelId="{909439A9-7A37-4942-ABC7-57FB5DEB378C}" srcId="{FF208B15-F13D-474E-B7DC-BCB2071D1760}" destId="{66387B3A-E014-8745-A3D9-C3C5CD91A2D3}" srcOrd="4" destOrd="0" parTransId="{E443A1DE-5CEE-7241-9F03-42465BF4986E}" sibTransId="{AECA8939-9741-1342-AC23-D3891DB51DF5}"/>
    <dgm:cxn modelId="{745640AB-60D2-2F4E-AA4C-710D1F1410D2}" type="presOf" srcId="{8D845337-58F0-4A41-9F6C-7EF223FF08B8}" destId="{9A9CDDC8-395D-614B-8F39-292F40543810}" srcOrd="1" destOrd="0" presId="urn:microsoft.com/office/officeart/2005/8/layout/orgChart1"/>
    <dgm:cxn modelId="{E0FA73AC-A02B-B64A-826B-A8504FC3D43D}" srcId="{33DD2FDE-2A6D-D74D-8225-6E24294BFAA6}" destId="{29D3F20F-AFBD-254F-8EB9-040BDF7483E9}" srcOrd="0" destOrd="0" parTransId="{CDD4351E-99B1-2640-9821-6A1EFBE8D1D7}" sibTransId="{8684EDD7-2898-8B4C-95E4-F9983145614B}"/>
    <dgm:cxn modelId="{7F46AAAF-5399-9E48-A7BC-2676FF5C9104}" type="presOf" srcId="{1A32F3BF-C036-784F-A054-4B7461E2FF08}" destId="{462BB158-C813-C145-8958-69E08591971F}" srcOrd="0" destOrd="0" presId="urn:microsoft.com/office/officeart/2005/8/layout/orgChart1"/>
    <dgm:cxn modelId="{C79A1BB9-C192-E949-B641-7A01F2C1A2BC}" type="presOf" srcId="{BF05FC0E-52A0-974F-BF15-0C204D589B22}" destId="{55815772-10A5-ED47-99F7-241F01B1550C}" srcOrd="0" destOrd="0" presId="urn:microsoft.com/office/officeart/2005/8/layout/orgChart1"/>
    <dgm:cxn modelId="{BCAAC3BB-0BE8-A84F-ACF3-A655557F1036}" srcId="{0C3D0A71-DF5B-FA4B-8F29-9AE1C760F28E}" destId="{679A94C8-0428-DA47-9F66-D6A8E6C54D32}" srcOrd="4" destOrd="0" parTransId="{407C2060-05C7-014F-B2A1-864D98BCBDF6}" sibTransId="{E3BA6A65-736B-1F47-8ECD-9DD391F072D6}"/>
    <dgm:cxn modelId="{626459BD-B9C4-D643-A670-01CDB2866763}" type="presOf" srcId="{F7725BFE-95E4-944F-80F8-5BE4209460AD}" destId="{D6C02C0E-B077-574B-B283-1F19A7ACD4D8}" srcOrd="0" destOrd="0" presId="urn:microsoft.com/office/officeart/2005/8/layout/orgChart1"/>
    <dgm:cxn modelId="{F29328C2-A8C5-5142-8697-6C172A0A51AC}" type="presOf" srcId="{A00B95E5-1AB3-404C-B783-30897DE646A4}" destId="{455A3AD3-3246-584F-B536-F1FA138A89EA}" srcOrd="1" destOrd="0" presId="urn:microsoft.com/office/officeart/2005/8/layout/orgChart1"/>
    <dgm:cxn modelId="{2CB5D6C4-72CC-2E44-B81D-F5507B7924FE}" type="presOf" srcId="{A8E2E1C1-9C37-7341-9BC4-D71EDFAA852F}" destId="{8D7DAB76-E9B7-CB42-B437-C551574C3C28}" srcOrd="1" destOrd="0" presId="urn:microsoft.com/office/officeart/2005/8/layout/orgChart1"/>
    <dgm:cxn modelId="{B5A4DFCC-ECF0-414F-99ED-44C4BCCA1C3E}" type="presOf" srcId="{DB11C432-0E77-444B-92DE-9140B3A938B2}" destId="{3A15E273-FCAD-7D44-9395-3FE4450C853F}" srcOrd="1" destOrd="0" presId="urn:microsoft.com/office/officeart/2005/8/layout/orgChart1"/>
    <dgm:cxn modelId="{BCD329D0-866F-1D44-9494-9763427BF797}" srcId="{FF208B15-F13D-474E-B7DC-BCB2071D1760}" destId="{DB11C432-0E77-444B-92DE-9140B3A938B2}" srcOrd="5" destOrd="0" parTransId="{9685F703-94B5-9346-96A7-D5983168245F}" sibTransId="{EA24DF44-F648-CC40-8AFC-C1F0DE9DD426}"/>
    <dgm:cxn modelId="{32C91ED1-4BE3-4648-BDBD-BAF882DF7EC6}" type="presOf" srcId="{3910A770-C6E7-3044-B3EE-E69124A3B2C3}" destId="{F1476684-5753-D445-982C-8D409C96ADAD}" srcOrd="0" destOrd="0" presId="urn:microsoft.com/office/officeart/2005/8/layout/orgChart1"/>
    <dgm:cxn modelId="{618084D1-87B2-BB47-AB0F-C9F93C380AA5}" type="presOf" srcId="{66387B3A-E014-8745-A3D9-C3C5CD91A2D3}" destId="{DB3942AA-75E8-FB4C-AE54-E3B58E9620A5}" srcOrd="0" destOrd="0" presId="urn:microsoft.com/office/officeart/2005/8/layout/orgChart1"/>
    <dgm:cxn modelId="{B9BDC4D3-E803-5541-9E35-4C225FC87FAB}" srcId="{498931BD-BC04-334D-9D55-039C16965A19}" destId="{FADAE8CA-2115-3B48-BBEB-FAE716AE25EA}" srcOrd="0" destOrd="0" parTransId="{70A6B51A-01F0-174C-9058-13EE0F3738D7}" sibTransId="{2A722944-9643-3C46-8B7F-B79D3D1624D5}"/>
    <dgm:cxn modelId="{F0ECE6D7-33B8-CD4A-99D1-572EA21993E6}" type="presOf" srcId="{7A803320-753B-BA46-9EDD-2084AAF000FC}" destId="{94533FA0-D849-8A4E-A3B8-2D73D80FF5DA}" srcOrd="1" destOrd="0" presId="urn:microsoft.com/office/officeart/2005/8/layout/orgChart1"/>
    <dgm:cxn modelId="{C8302ADA-EED4-9949-A145-99D914EE2B79}" type="presOf" srcId="{69E560DA-BE16-2247-963B-E6E4300F58E4}" destId="{3ED6422C-F33F-A348-8892-A2C2462662F7}" srcOrd="0" destOrd="0" presId="urn:microsoft.com/office/officeart/2005/8/layout/orgChart1"/>
    <dgm:cxn modelId="{71AAA1DB-F553-3041-88A3-C269E2CFF9E3}" type="presOf" srcId="{498931BD-BC04-334D-9D55-039C16965A19}" destId="{B93B8209-8E32-A240-A6C6-DB02B95F752A}" srcOrd="1" destOrd="0" presId="urn:microsoft.com/office/officeart/2005/8/layout/orgChart1"/>
    <dgm:cxn modelId="{70D0C3DF-C8CE-8142-8BE0-396EDCE644A4}" type="presOf" srcId="{498931BD-BC04-334D-9D55-039C16965A19}" destId="{2D21C44B-971E-C741-8DF5-357384C239A7}" srcOrd="0" destOrd="0" presId="urn:microsoft.com/office/officeart/2005/8/layout/orgChart1"/>
    <dgm:cxn modelId="{D4650DE2-7855-1D43-9C88-E295C63C436D}" type="presOf" srcId="{FADAE8CA-2115-3B48-BBEB-FAE716AE25EA}" destId="{F2F5467B-D090-684C-A03A-67F9887E3BDF}" srcOrd="1" destOrd="0" presId="urn:microsoft.com/office/officeart/2005/8/layout/orgChart1"/>
    <dgm:cxn modelId="{23B42FE2-E522-E443-97D1-EABB2B34623B}" srcId="{0C3D0A71-DF5B-FA4B-8F29-9AE1C760F28E}" destId="{7FA447C5-5B7B-5C4F-A319-08E12890E989}" srcOrd="0" destOrd="0" parTransId="{7EF4111C-E8A8-8D48-9B29-DB9FD1380996}" sibTransId="{FC3993B2-1714-F34A-B6DE-DF3CA882DBE6}"/>
    <dgm:cxn modelId="{5029FAE6-A17E-454A-8BF8-A1448A6FC42A}" type="presOf" srcId="{814F7D4D-FD3E-C94F-887A-A2728566C8CB}" destId="{B040267A-DED9-AC47-869E-F4EA61C40BA3}" srcOrd="0" destOrd="0" presId="urn:microsoft.com/office/officeart/2005/8/layout/orgChart1"/>
    <dgm:cxn modelId="{E87DC4E9-3D09-1E4F-8EAB-6013EEF5A240}" type="presOf" srcId="{94485A5B-4755-C441-A36A-2F7DDB05AE0C}" destId="{E5A4150C-FEE2-214D-BF10-6CA07750C8B4}" srcOrd="0" destOrd="0" presId="urn:microsoft.com/office/officeart/2005/8/layout/orgChart1"/>
    <dgm:cxn modelId="{22D3C1EC-C7D8-CA44-A3A2-736910CBE64F}" type="presOf" srcId="{33DD2FDE-2A6D-D74D-8225-6E24294BFAA6}" destId="{42644039-9434-0A41-98B4-5E39C49A41A5}" srcOrd="1" destOrd="0" presId="urn:microsoft.com/office/officeart/2005/8/layout/orgChart1"/>
    <dgm:cxn modelId="{5B9F2CF1-40B6-3043-984C-3872524D59D8}" type="presOf" srcId="{70A6B51A-01F0-174C-9058-13EE0F3738D7}" destId="{CBF3EADE-520A-5E40-9E11-6FC6BFA15B18}" srcOrd="0" destOrd="0" presId="urn:microsoft.com/office/officeart/2005/8/layout/orgChart1"/>
    <dgm:cxn modelId="{F2F5D2F1-4E36-5F48-B7DB-D6C06EBBB787}" type="presOf" srcId="{8246370B-B4AB-C044-9261-B144AEF87DF0}" destId="{5DFB277A-97D4-1E40-B567-55A1C8A3197D}" srcOrd="1" destOrd="0" presId="urn:microsoft.com/office/officeart/2005/8/layout/orgChart1"/>
    <dgm:cxn modelId="{09A516F3-E4BE-CA43-AA49-99CA3484E79B}" type="presOf" srcId="{9685F703-94B5-9346-96A7-D5983168245F}" destId="{F4897637-063B-0048-B167-F37DEC1798C5}" srcOrd="0" destOrd="0" presId="urn:microsoft.com/office/officeart/2005/8/layout/orgChart1"/>
    <dgm:cxn modelId="{DF31E5F7-8097-7C42-91EF-A82360DA3DC6}" srcId="{92597AB2-7704-514A-A103-467DDD12D8B5}" destId="{8D845337-58F0-4A41-9F6C-7EF223FF08B8}" srcOrd="0" destOrd="0" parTransId="{B317CE3B-6C94-0946-8A25-81DE42FA2A74}" sibTransId="{FA0246CC-4701-3B4C-849E-E897B451F9EF}"/>
    <dgm:cxn modelId="{F09B67FB-1CE9-8A43-952C-DC6DFA44A1AB}" type="presOf" srcId="{7EF4111C-E8A8-8D48-9B29-DB9FD1380996}" destId="{71638B07-D3B5-BF4B-AEA1-E1D6315EF144}" srcOrd="0" destOrd="0" presId="urn:microsoft.com/office/officeart/2005/8/layout/orgChart1"/>
    <dgm:cxn modelId="{8E29CA98-A84B-8A44-9DD2-347D46259492}" type="presParOf" srcId="{E5A4150C-FEE2-214D-BF10-6CA07750C8B4}" destId="{BE5D247C-444E-3F4A-A197-8E7E4187A7AC}" srcOrd="0" destOrd="0" presId="urn:microsoft.com/office/officeart/2005/8/layout/orgChart1"/>
    <dgm:cxn modelId="{828CAB83-F9A3-1546-BD60-23F22CD89ED3}" type="presParOf" srcId="{BE5D247C-444E-3F4A-A197-8E7E4187A7AC}" destId="{A43C0798-01B3-3243-8863-73A81942BDAE}" srcOrd="0" destOrd="0" presId="urn:microsoft.com/office/officeart/2005/8/layout/orgChart1"/>
    <dgm:cxn modelId="{7089CCE6-F01D-0E40-9C33-B63BF8EAA5AA}" type="presParOf" srcId="{A43C0798-01B3-3243-8863-73A81942BDAE}" destId="{1BD7C21F-2CAF-5042-8316-3F7E7B1A4A86}" srcOrd="0" destOrd="0" presId="urn:microsoft.com/office/officeart/2005/8/layout/orgChart1"/>
    <dgm:cxn modelId="{8D732229-E835-3849-A3EE-296363E81442}" type="presParOf" srcId="{A43C0798-01B3-3243-8863-73A81942BDAE}" destId="{90949621-60BF-0F41-9F10-249634BA4496}" srcOrd="1" destOrd="0" presId="urn:microsoft.com/office/officeart/2005/8/layout/orgChart1"/>
    <dgm:cxn modelId="{AAE9418F-5FD4-D54C-B0C0-94DD51645AB3}" type="presParOf" srcId="{BE5D247C-444E-3F4A-A197-8E7E4187A7AC}" destId="{F64F9E74-7E34-0749-9A85-4294C2DF7FFF}" srcOrd="1" destOrd="0" presId="urn:microsoft.com/office/officeart/2005/8/layout/orgChart1"/>
    <dgm:cxn modelId="{F7EB2A02-8E87-694F-A017-4C795C246CFB}" type="presParOf" srcId="{F64F9E74-7E34-0749-9A85-4294C2DF7FFF}" destId="{DDBDA6BC-942D-1049-BD22-55B743DF101C}" srcOrd="0" destOrd="0" presId="urn:microsoft.com/office/officeart/2005/8/layout/orgChart1"/>
    <dgm:cxn modelId="{92DC5DE8-A4BB-834B-8B34-70C0E4338661}" type="presParOf" srcId="{F64F9E74-7E34-0749-9A85-4294C2DF7FFF}" destId="{EEF02EFB-389E-0749-A5E1-A951C647E7E2}" srcOrd="1" destOrd="0" presId="urn:microsoft.com/office/officeart/2005/8/layout/orgChart1"/>
    <dgm:cxn modelId="{56806745-DB8D-294C-8A99-747DAD9E62D3}" type="presParOf" srcId="{EEF02EFB-389E-0749-A5E1-A951C647E7E2}" destId="{7E47E283-3803-3248-AB98-044E23EC80B1}" srcOrd="0" destOrd="0" presId="urn:microsoft.com/office/officeart/2005/8/layout/orgChart1"/>
    <dgm:cxn modelId="{66A958D0-F825-8846-9285-41C759C9D8FD}" type="presParOf" srcId="{7E47E283-3803-3248-AB98-044E23EC80B1}" destId="{AF201BC6-F55E-374F-AE74-1C3782177DCC}" srcOrd="0" destOrd="0" presId="urn:microsoft.com/office/officeart/2005/8/layout/orgChart1"/>
    <dgm:cxn modelId="{CE6D3641-A961-1549-B79C-E8DD519AEE72}" type="presParOf" srcId="{7E47E283-3803-3248-AB98-044E23EC80B1}" destId="{9A9CDDC8-395D-614B-8F39-292F40543810}" srcOrd="1" destOrd="0" presId="urn:microsoft.com/office/officeart/2005/8/layout/orgChart1"/>
    <dgm:cxn modelId="{FD45542A-CB3B-8545-B427-776CE857833B}" type="presParOf" srcId="{EEF02EFB-389E-0749-A5E1-A951C647E7E2}" destId="{F97EB792-8737-9842-880B-19FD140D4A5B}" srcOrd="1" destOrd="0" presId="urn:microsoft.com/office/officeart/2005/8/layout/orgChart1"/>
    <dgm:cxn modelId="{0B0D25C1-A2A6-2D46-971B-DA90162328E6}" type="presParOf" srcId="{EEF02EFB-389E-0749-A5E1-A951C647E7E2}" destId="{9AA1D8B7-73BB-B949-911F-771F361D404D}" srcOrd="2" destOrd="0" presId="urn:microsoft.com/office/officeart/2005/8/layout/orgChart1"/>
    <dgm:cxn modelId="{018F1CD6-7E28-494D-BC44-2365AE702E0D}" type="presParOf" srcId="{F64F9E74-7E34-0749-9A85-4294C2DF7FFF}" destId="{DF9E5E7F-9108-CC48-A99B-DFC29282DC64}" srcOrd="2" destOrd="0" presId="urn:microsoft.com/office/officeart/2005/8/layout/orgChart1"/>
    <dgm:cxn modelId="{CBB9726B-71E4-2F4C-AE02-604125999605}" type="presParOf" srcId="{F64F9E74-7E34-0749-9A85-4294C2DF7FFF}" destId="{04A57E71-2D68-3B47-806B-0C0304799522}" srcOrd="3" destOrd="0" presId="urn:microsoft.com/office/officeart/2005/8/layout/orgChart1"/>
    <dgm:cxn modelId="{08AE56C9-1210-0B43-A412-BE4C3D4745F4}" type="presParOf" srcId="{04A57E71-2D68-3B47-806B-0C0304799522}" destId="{1BD801FB-5702-284E-BB05-A66C92B58F7D}" srcOrd="0" destOrd="0" presId="urn:microsoft.com/office/officeart/2005/8/layout/orgChart1"/>
    <dgm:cxn modelId="{746B3B2D-54A7-9D4C-95D2-4CC20BD79D39}" type="presParOf" srcId="{1BD801FB-5702-284E-BB05-A66C92B58F7D}" destId="{25A78EDE-2A62-764D-AE99-397BBFF0FFB7}" srcOrd="0" destOrd="0" presId="urn:microsoft.com/office/officeart/2005/8/layout/orgChart1"/>
    <dgm:cxn modelId="{45068CF5-543A-B04D-A59F-0DA55F6290BC}" type="presParOf" srcId="{1BD801FB-5702-284E-BB05-A66C92B58F7D}" destId="{FE066B2E-DCF0-1445-B213-794B95F230E1}" srcOrd="1" destOrd="0" presId="urn:microsoft.com/office/officeart/2005/8/layout/orgChart1"/>
    <dgm:cxn modelId="{F7344D64-341F-6B49-9DFE-C049913DA35C}" type="presParOf" srcId="{04A57E71-2D68-3B47-806B-0C0304799522}" destId="{8080A9BD-32EC-EC4E-8518-65B70CB5F0BD}" srcOrd="1" destOrd="0" presId="urn:microsoft.com/office/officeart/2005/8/layout/orgChart1"/>
    <dgm:cxn modelId="{B71F6ADD-8206-1C45-BF14-95FCD02E8A1A}" type="presParOf" srcId="{8080A9BD-32EC-EC4E-8518-65B70CB5F0BD}" destId="{C0BE8E02-BEB9-3D40-AD26-D087A5DB8B00}" srcOrd="0" destOrd="0" presId="urn:microsoft.com/office/officeart/2005/8/layout/orgChart1"/>
    <dgm:cxn modelId="{1203DAFE-3D3C-1B41-B5B8-C10A91874FFE}" type="presParOf" srcId="{8080A9BD-32EC-EC4E-8518-65B70CB5F0BD}" destId="{863032E0-513F-2D42-9775-5596B2DF72B4}" srcOrd="1" destOrd="0" presId="urn:microsoft.com/office/officeart/2005/8/layout/orgChart1"/>
    <dgm:cxn modelId="{06456830-BEEB-994D-A234-F82884F512BD}" type="presParOf" srcId="{863032E0-513F-2D42-9775-5596B2DF72B4}" destId="{27CDD2D3-0A91-DE40-B3EF-A60991788533}" srcOrd="0" destOrd="0" presId="urn:microsoft.com/office/officeart/2005/8/layout/orgChart1"/>
    <dgm:cxn modelId="{DE018959-86FC-6146-8F11-0EB07DE57894}" type="presParOf" srcId="{27CDD2D3-0A91-DE40-B3EF-A60991788533}" destId="{FFEFA87E-E58F-1748-9AE1-DDE87B9FB26B}" srcOrd="0" destOrd="0" presId="urn:microsoft.com/office/officeart/2005/8/layout/orgChart1"/>
    <dgm:cxn modelId="{E4389FB4-3D28-B14B-B894-6F50DA6EC45A}" type="presParOf" srcId="{27CDD2D3-0A91-DE40-B3EF-A60991788533}" destId="{42644039-9434-0A41-98B4-5E39C49A41A5}" srcOrd="1" destOrd="0" presId="urn:microsoft.com/office/officeart/2005/8/layout/orgChart1"/>
    <dgm:cxn modelId="{C8C575A4-F680-364B-BDB6-1DF00FF5CC6B}" type="presParOf" srcId="{863032E0-513F-2D42-9775-5596B2DF72B4}" destId="{31B23692-9C0A-ED47-9445-1C6E692FB960}" srcOrd="1" destOrd="0" presId="urn:microsoft.com/office/officeart/2005/8/layout/orgChart1"/>
    <dgm:cxn modelId="{A1FF3A80-1915-D24A-B90B-13CA85D89B4E}" type="presParOf" srcId="{31B23692-9C0A-ED47-9445-1C6E692FB960}" destId="{FA5579D4-1F04-B943-A249-3970E2A3E494}" srcOrd="0" destOrd="0" presId="urn:microsoft.com/office/officeart/2005/8/layout/orgChart1"/>
    <dgm:cxn modelId="{D6E89BEF-BDE7-ED4C-BA3E-48FD63206A0C}" type="presParOf" srcId="{31B23692-9C0A-ED47-9445-1C6E692FB960}" destId="{E6296C15-E437-724D-A35B-96554C4C0449}" srcOrd="1" destOrd="0" presId="urn:microsoft.com/office/officeart/2005/8/layout/orgChart1"/>
    <dgm:cxn modelId="{C658A1F9-02A7-8F47-A78E-3BEFE5032C61}" type="presParOf" srcId="{E6296C15-E437-724D-A35B-96554C4C0449}" destId="{EFEB8D33-6F82-F74E-8B03-187C36CAB175}" srcOrd="0" destOrd="0" presId="urn:microsoft.com/office/officeart/2005/8/layout/orgChart1"/>
    <dgm:cxn modelId="{829BFB15-437D-E74F-9551-EDF0DE53F9DB}" type="presParOf" srcId="{EFEB8D33-6F82-F74E-8B03-187C36CAB175}" destId="{22B4DDD0-887C-C94E-9458-B6578868948B}" srcOrd="0" destOrd="0" presId="urn:microsoft.com/office/officeart/2005/8/layout/orgChart1"/>
    <dgm:cxn modelId="{61828858-E994-9D45-84AC-FFE80D1D6A4F}" type="presParOf" srcId="{EFEB8D33-6F82-F74E-8B03-187C36CAB175}" destId="{D800755C-7670-3A4D-97BC-26C9287CC1C9}" srcOrd="1" destOrd="0" presId="urn:microsoft.com/office/officeart/2005/8/layout/orgChart1"/>
    <dgm:cxn modelId="{861F9158-4A5E-F34F-9EC2-B9072462A160}" type="presParOf" srcId="{E6296C15-E437-724D-A35B-96554C4C0449}" destId="{4B61317A-F310-E344-B6F8-CD63EB454575}" srcOrd="1" destOrd="0" presId="urn:microsoft.com/office/officeart/2005/8/layout/orgChart1"/>
    <dgm:cxn modelId="{54FF99FA-B986-C048-8F6C-76B55A764E67}" type="presParOf" srcId="{E6296C15-E437-724D-A35B-96554C4C0449}" destId="{2AE3E9F7-6155-1B49-98CC-23384CF4EF89}" srcOrd="2" destOrd="0" presId="urn:microsoft.com/office/officeart/2005/8/layout/orgChart1"/>
    <dgm:cxn modelId="{723571FD-4E25-7B4B-8D0C-BFBF2E7CEE89}" type="presParOf" srcId="{863032E0-513F-2D42-9775-5596B2DF72B4}" destId="{4A8C6CF8-B9E8-AE47-930D-AD3325B61F5E}" srcOrd="2" destOrd="0" presId="urn:microsoft.com/office/officeart/2005/8/layout/orgChart1"/>
    <dgm:cxn modelId="{824E437F-6403-434D-BEE1-895E8A41D03C}" type="presParOf" srcId="{8080A9BD-32EC-EC4E-8518-65B70CB5F0BD}" destId="{5243AC16-A147-8F4A-9B19-E0372442F4FA}" srcOrd="2" destOrd="0" presId="urn:microsoft.com/office/officeart/2005/8/layout/orgChart1"/>
    <dgm:cxn modelId="{CE42741A-167C-0B4D-A8E7-F9B38C66C83B}" type="presParOf" srcId="{8080A9BD-32EC-EC4E-8518-65B70CB5F0BD}" destId="{0213B6A2-69F5-4047-A72D-AB2FD537B842}" srcOrd="3" destOrd="0" presId="urn:microsoft.com/office/officeart/2005/8/layout/orgChart1"/>
    <dgm:cxn modelId="{847EC486-5714-4C44-A849-76FA9D4A741C}" type="presParOf" srcId="{0213B6A2-69F5-4047-A72D-AB2FD537B842}" destId="{D3B5C9E0-7EAD-EF4A-BF85-AA4A410ED32F}" srcOrd="0" destOrd="0" presId="urn:microsoft.com/office/officeart/2005/8/layout/orgChart1"/>
    <dgm:cxn modelId="{73FFA748-C7CE-BE43-871D-14244D63519C}" type="presParOf" srcId="{D3B5C9E0-7EAD-EF4A-BF85-AA4A410ED32F}" destId="{2D21C44B-971E-C741-8DF5-357384C239A7}" srcOrd="0" destOrd="0" presId="urn:microsoft.com/office/officeart/2005/8/layout/orgChart1"/>
    <dgm:cxn modelId="{86EEAC5A-0D3E-2040-BD09-D771B6483B38}" type="presParOf" srcId="{D3B5C9E0-7EAD-EF4A-BF85-AA4A410ED32F}" destId="{B93B8209-8E32-A240-A6C6-DB02B95F752A}" srcOrd="1" destOrd="0" presId="urn:microsoft.com/office/officeart/2005/8/layout/orgChart1"/>
    <dgm:cxn modelId="{169BCAA3-A749-7C40-B8C3-26C7B8540363}" type="presParOf" srcId="{0213B6A2-69F5-4047-A72D-AB2FD537B842}" destId="{DD2C8391-0044-8E41-92E7-D1C695F55FEF}" srcOrd="1" destOrd="0" presId="urn:microsoft.com/office/officeart/2005/8/layout/orgChart1"/>
    <dgm:cxn modelId="{F4613506-EA18-B843-B33B-12E53C0703C2}" type="presParOf" srcId="{DD2C8391-0044-8E41-92E7-D1C695F55FEF}" destId="{CBF3EADE-520A-5E40-9E11-6FC6BFA15B18}" srcOrd="0" destOrd="0" presId="urn:microsoft.com/office/officeart/2005/8/layout/orgChart1"/>
    <dgm:cxn modelId="{53D6CC87-0AE0-E042-B993-5D40B01BF43A}" type="presParOf" srcId="{DD2C8391-0044-8E41-92E7-D1C695F55FEF}" destId="{975BB39D-50BD-6546-A654-52127D42022B}" srcOrd="1" destOrd="0" presId="urn:microsoft.com/office/officeart/2005/8/layout/orgChart1"/>
    <dgm:cxn modelId="{FF4CD8CE-CCEA-944F-BD8A-4189345802D4}" type="presParOf" srcId="{975BB39D-50BD-6546-A654-52127D42022B}" destId="{86CFCCFC-70EC-8D44-B3ED-1464CB3901B8}" srcOrd="0" destOrd="0" presId="urn:microsoft.com/office/officeart/2005/8/layout/orgChart1"/>
    <dgm:cxn modelId="{10BE881E-3BCE-6D4E-979F-A596F964F1A8}" type="presParOf" srcId="{86CFCCFC-70EC-8D44-B3ED-1464CB3901B8}" destId="{98134E6C-6F6B-6045-869E-743B833EB460}" srcOrd="0" destOrd="0" presId="urn:microsoft.com/office/officeart/2005/8/layout/orgChart1"/>
    <dgm:cxn modelId="{91A0FC4F-520A-F948-962A-310F16A47E96}" type="presParOf" srcId="{86CFCCFC-70EC-8D44-B3ED-1464CB3901B8}" destId="{F2F5467B-D090-684C-A03A-67F9887E3BDF}" srcOrd="1" destOrd="0" presId="urn:microsoft.com/office/officeart/2005/8/layout/orgChart1"/>
    <dgm:cxn modelId="{6EC09E6A-6955-7349-8524-A54E18D150BB}" type="presParOf" srcId="{975BB39D-50BD-6546-A654-52127D42022B}" destId="{FB7C4481-344C-8549-9458-E959F560C439}" srcOrd="1" destOrd="0" presId="urn:microsoft.com/office/officeart/2005/8/layout/orgChart1"/>
    <dgm:cxn modelId="{9CEC995B-BD93-3A44-842F-01069B57B8F7}" type="presParOf" srcId="{FB7C4481-344C-8549-9458-E959F560C439}" destId="{3ED6422C-F33F-A348-8892-A2C2462662F7}" srcOrd="0" destOrd="0" presId="urn:microsoft.com/office/officeart/2005/8/layout/orgChart1"/>
    <dgm:cxn modelId="{71BB82BB-3CD4-8743-B230-5AAC1D2D727A}" type="presParOf" srcId="{FB7C4481-344C-8549-9458-E959F560C439}" destId="{743A0266-6687-3947-8692-FE9E81F7012A}" srcOrd="1" destOrd="0" presId="urn:microsoft.com/office/officeart/2005/8/layout/orgChart1"/>
    <dgm:cxn modelId="{64908EE3-8D99-EA44-AB23-C04EF46B32A0}" type="presParOf" srcId="{743A0266-6687-3947-8692-FE9E81F7012A}" destId="{FEB92F6B-2893-5A49-A29D-3399F88AC685}" srcOrd="0" destOrd="0" presId="urn:microsoft.com/office/officeart/2005/8/layout/orgChart1"/>
    <dgm:cxn modelId="{8DE78D8B-DD0E-B44C-BDEB-9C0379CE4CF3}" type="presParOf" srcId="{FEB92F6B-2893-5A49-A29D-3399F88AC685}" destId="{1452F0C3-838F-DA4D-A874-64884D93CA63}" srcOrd="0" destOrd="0" presId="urn:microsoft.com/office/officeart/2005/8/layout/orgChart1"/>
    <dgm:cxn modelId="{1C97D823-5A96-CD4A-9E11-587FDF7E453E}" type="presParOf" srcId="{FEB92F6B-2893-5A49-A29D-3399F88AC685}" destId="{8D7DAB76-E9B7-CB42-B437-C551574C3C28}" srcOrd="1" destOrd="0" presId="urn:microsoft.com/office/officeart/2005/8/layout/orgChart1"/>
    <dgm:cxn modelId="{726061B5-7DED-D34A-9841-30728DBD7524}" type="presParOf" srcId="{743A0266-6687-3947-8692-FE9E81F7012A}" destId="{EEEE3B7E-411B-BC4A-94DC-E2D9529EB04A}" srcOrd="1" destOrd="0" presId="urn:microsoft.com/office/officeart/2005/8/layout/orgChart1"/>
    <dgm:cxn modelId="{DFE07DAF-9973-3D4C-96D2-9EA3CD3F0675}" type="presParOf" srcId="{743A0266-6687-3947-8692-FE9E81F7012A}" destId="{FBD51AE2-D931-0247-A714-353AB6B49B24}" srcOrd="2" destOrd="0" presId="urn:microsoft.com/office/officeart/2005/8/layout/orgChart1"/>
    <dgm:cxn modelId="{6F246715-972C-1240-A1FC-8A99E4384219}" type="presParOf" srcId="{FB7C4481-344C-8549-9458-E959F560C439}" destId="{55815772-10A5-ED47-99F7-241F01B1550C}" srcOrd="2" destOrd="0" presId="urn:microsoft.com/office/officeart/2005/8/layout/orgChart1"/>
    <dgm:cxn modelId="{D5D39046-387F-1849-98F0-DBB5A07B03E4}" type="presParOf" srcId="{FB7C4481-344C-8549-9458-E959F560C439}" destId="{A15A83E1-1E33-1B40-B2A1-3B43D5511D0D}" srcOrd="3" destOrd="0" presId="urn:microsoft.com/office/officeart/2005/8/layout/orgChart1"/>
    <dgm:cxn modelId="{FF9234F2-0042-D448-905A-9DBB3280A9F8}" type="presParOf" srcId="{A15A83E1-1E33-1B40-B2A1-3B43D5511D0D}" destId="{DB5596A1-CE29-744F-9CA2-15FF13601D97}" srcOrd="0" destOrd="0" presId="urn:microsoft.com/office/officeart/2005/8/layout/orgChart1"/>
    <dgm:cxn modelId="{2C9D5CD0-CD7F-FA43-A04E-95EC84E34BAF}" type="presParOf" srcId="{DB5596A1-CE29-744F-9CA2-15FF13601D97}" destId="{E4DD7E9A-998B-3A44-9232-6220B082F9D2}" srcOrd="0" destOrd="0" presId="urn:microsoft.com/office/officeart/2005/8/layout/orgChart1"/>
    <dgm:cxn modelId="{0EA76B66-5BB0-CC42-AB3A-A8A32C360A35}" type="presParOf" srcId="{DB5596A1-CE29-744F-9CA2-15FF13601D97}" destId="{58480A63-D9C8-B743-803A-6DDD60C4C62B}" srcOrd="1" destOrd="0" presId="urn:microsoft.com/office/officeart/2005/8/layout/orgChart1"/>
    <dgm:cxn modelId="{F2115D3A-BA6F-9F4C-B8C0-6E149E3954D1}" type="presParOf" srcId="{A15A83E1-1E33-1B40-B2A1-3B43D5511D0D}" destId="{DBF4C353-86AF-2146-8F04-4000DD642270}" srcOrd="1" destOrd="0" presId="urn:microsoft.com/office/officeart/2005/8/layout/orgChart1"/>
    <dgm:cxn modelId="{4E8ABEA7-1D1E-CE43-8C44-98DB3BA925BB}" type="presParOf" srcId="{A15A83E1-1E33-1B40-B2A1-3B43D5511D0D}" destId="{F927833A-D393-2A43-A4BD-616761A2E240}" srcOrd="2" destOrd="0" presId="urn:microsoft.com/office/officeart/2005/8/layout/orgChart1"/>
    <dgm:cxn modelId="{545F16F6-E4D9-E741-997E-18201B5AB3B2}" type="presParOf" srcId="{975BB39D-50BD-6546-A654-52127D42022B}" destId="{2DAB397A-C94E-104F-BB84-62119C407190}" srcOrd="2" destOrd="0" presId="urn:microsoft.com/office/officeart/2005/8/layout/orgChart1"/>
    <dgm:cxn modelId="{A83FC741-8D6E-FD46-8F86-125AA2925908}" type="presParOf" srcId="{DD2C8391-0044-8E41-92E7-D1C695F55FEF}" destId="{D6C02C0E-B077-574B-B283-1F19A7ACD4D8}" srcOrd="2" destOrd="0" presId="urn:microsoft.com/office/officeart/2005/8/layout/orgChart1"/>
    <dgm:cxn modelId="{01F3C7C5-B961-7749-869D-806B39496C5E}" type="presParOf" srcId="{DD2C8391-0044-8E41-92E7-D1C695F55FEF}" destId="{04F3F64D-2D0C-C545-B6EE-142CCEF33844}" srcOrd="3" destOrd="0" presId="urn:microsoft.com/office/officeart/2005/8/layout/orgChart1"/>
    <dgm:cxn modelId="{3D2F5A31-EEC8-394F-83C3-D2235F7B216F}" type="presParOf" srcId="{04F3F64D-2D0C-C545-B6EE-142CCEF33844}" destId="{76FDDF4E-CC3C-364E-AE24-5A38F474690D}" srcOrd="0" destOrd="0" presId="urn:microsoft.com/office/officeart/2005/8/layout/orgChart1"/>
    <dgm:cxn modelId="{BF8B8F9E-51E7-D649-B0AF-49886944E881}" type="presParOf" srcId="{76FDDF4E-CC3C-364E-AE24-5A38F474690D}" destId="{604B9811-528E-004F-A915-F51279A0922E}" srcOrd="0" destOrd="0" presId="urn:microsoft.com/office/officeart/2005/8/layout/orgChart1"/>
    <dgm:cxn modelId="{C515E183-827A-6449-B988-96797BE7787C}" type="presParOf" srcId="{76FDDF4E-CC3C-364E-AE24-5A38F474690D}" destId="{F3A9C2BA-F13E-864C-A5D9-F14C296130E3}" srcOrd="1" destOrd="0" presId="urn:microsoft.com/office/officeart/2005/8/layout/orgChart1"/>
    <dgm:cxn modelId="{6CB380EE-7BC0-854D-928C-87A1C38E3410}" type="presParOf" srcId="{04F3F64D-2D0C-C545-B6EE-142CCEF33844}" destId="{4349D0A3-FF0E-F646-86F3-0D4B1D1B9D93}" srcOrd="1" destOrd="0" presId="urn:microsoft.com/office/officeart/2005/8/layout/orgChart1"/>
    <dgm:cxn modelId="{7F60257C-82EC-FE4F-A3B2-D43A7AC5BC41}" type="presParOf" srcId="{4349D0A3-FF0E-F646-86F3-0D4B1D1B9D93}" destId="{D18E47EA-070C-4D43-BD89-C5B8F5CC4ED6}" srcOrd="0" destOrd="0" presId="urn:microsoft.com/office/officeart/2005/8/layout/orgChart1"/>
    <dgm:cxn modelId="{46B9B37D-54DA-EE4D-8AE7-5696041D5EB7}" type="presParOf" srcId="{4349D0A3-FF0E-F646-86F3-0D4B1D1B9D93}" destId="{59170141-9F19-C84F-B293-404934E3C741}" srcOrd="1" destOrd="0" presId="urn:microsoft.com/office/officeart/2005/8/layout/orgChart1"/>
    <dgm:cxn modelId="{A138022D-68D7-7149-9074-22571DA89936}" type="presParOf" srcId="{59170141-9F19-C84F-B293-404934E3C741}" destId="{88D1872B-0BFC-FB49-9761-9CC3B9150F8B}" srcOrd="0" destOrd="0" presId="urn:microsoft.com/office/officeart/2005/8/layout/orgChart1"/>
    <dgm:cxn modelId="{43F6D1C2-8E63-DB4E-9035-6AD6F48A9A0B}" type="presParOf" srcId="{88D1872B-0BFC-FB49-9761-9CC3B9150F8B}" destId="{D05DC9C4-EF24-C14C-A4A3-69DE01D799BC}" srcOrd="0" destOrd="0" presId="urn:microsoft.com/office/officeart/2005/8/layout/orgChart1"/>
    <dgm:cxn modelId="{2C627348-6C3A-9547-AE63-D49D45CFEBDA}" type="presParOf" srcId="{88D1872B-0BFC-FB49-9761-9CC3B9150F8B}" destId="{94533FA0-D849-8A4E-A3B8-2D73D80FF5DA}" srcOrd="1" destOrd="0" presId="urn:microsoft.com/office/officeart/2005/8/layout/orgChart1"/>
    <dgm:cxn modelId="{990C4D2C-84A1-E941-80EE-984AA1E6BDBE}" type="presParOf" srcId="{59170141-9F19-C84F-B293-404934E3C741}" destId="{F7636CC0-05AA-7247-A205-750D565F7356}" srcOrd="1" destOrd="0" presId="urn:microsoft.com/office/officeart/2005/8/layout/orgChart1"/>
    <dgm:cxn modelId="{5E641C6B-D3A6-DD42-B762-8BB43446E392}" type="presParOf" srcId="{59170141-9F19-C84F-B293-404934E3C741}" destId="{2E31C549-CF21-9245-8000-BDDC5FF7B065}" srcOrd="2" destOrd="0" presId="urn:microsoft.com/office/officeart/2005/8/layout/orgChart1"/>
    <dgm:cxn modelId="{D5A216C2-3DE5-F24B-86F0-D55E3B4E6614}" type="presParOf" srcId="{4349D0A3-FF0E-F646-86F3-0D4B1D1B9D93}" destId="{9A3F9BFE-0E32-7A41-B4BB-450C7BA4362C}" srcOrd="2" destOrd="0" presId="urn:microsoft.com/office/officeart/2005/8/layout/orgChart1"/>
    <dgm:cxn modelId="{BB1FF7AB-D730-D34E-AC4B-437DECEC0560}" type="presParOf" srcId="{4349D0A3-FF0E-F646-86F3-0D4B1D1B9D93}" destId="{193366CD-9959-CC41-93BD-FA7B47B24ADC}" srcOrd="3" destOrd="0" presId="urn:microsoft.com/office/officeart/2005/8/layout/orgChart1"/>
    <dgm:cxn modelId="{0151A861-0C6A-5645-AE1A-F9DCAFBC6A4A}" type="presParOf" srcId="{193366CD-9959-CC41-93BD-FA7B47B24ADC}" destId="{04D930B9-4F3F-5145-A3AF-63DC3CD07EC8}" srcOrd="0" destOrd="0" presId="urn:microsoft.com/office/officeart/2005/8/layout/orgChart1"/>
    <dgm:cxn modelId="{C78E53A7-C09F-6642-9C8A-C2837401CA81}" type="presParOf" srcId="{04D930B9-4F3F-5145-A3AF-63DC3CD07EC8}" destId="{0C21FAA9-28EC-474F-9D87-8E8B1DDABE75}" srcOrd="0" destOrd="0" presId="urn:microsoft.com/office/officeart/2005/8/layout/orgChart1"/>
    <dgm:cxn modelId="{12707F2C-634A-754C-AA90-B6CEE50E877E}" type="presParOf" srcId="{04D930B9-4F3F-5145-A3AF-63DC3CD07EC8}" destId="{6BA4A7D1-C989-464F-8F68-7B3B541AF2BD}" srcOrd="1" destOrd="0" presId="urn:microsoft.com/office/officeart/2005/8/layout/orgChart1"/>
    <dgm:cxn modelId="{87A3C864-2AE3-EC4D-B5CD-0DDA29F507A7}" type="presParOf" srcId="{193366CD-9959-CC41-93BD-FA7B47B24ADC}" destId="{F639E9A1-D0A3-224E-92FF-28443DC8081B}" srcOrd="1" destOrd="0" presId="urn:microsoft.com/office/officeart/2005/8/layout/orgChart1"/>
    <dgm:cxn modelId="{587FC129-5FEE-5243-A98C-B866FA021A22}" type="presParOf" srcId="{193366CD-9959-CC41-93BD-FA7B47B24ADC}" destId="{4B3DD8D7-E58C-C24F-BEEC-AD09271BA8C5}" srcOrd="2" destOrd="0" presId="urn:microsoft.com/office/officeart/2005/8/layout/orgChart1"/>
    <dgm:cxn modelId="{2B0C773C-60B9-E64A-BAB0-8EF70FE45783}" type="presParOf" srcId="{4349D0A3-FF0E-F646-86F3-0D4B1D1B9D93}" destId="{9AB4590A-B645-584D-BD12-40A32AD27C71}" srcOrd="4" destOrd="0" presId="urn:microsoft.com/office/officeart/2005/8/layout/orgChart1"/>
    <dgm:cxn modelId="{8DC45569-EEB9-BA4D-83CB-BDEA8810DBBE}" type="presParOf" srcId="{4349D0A3-FF0E-F646-86F3-0D4B1D1B9D93}" destId="{57B08BED-98E8-834B-8BEF-0C9EE6D0BC85}" srcOrd="5" destOrd="0" presId="urn:microsoft.com/office/officeart/2005/8/layout/orgChart1"/>
    <dgm:cxn modelId="{CB2CCDE9-39E4-C54A-B64E-0C0F7D385597}" type="presParOf" srcId="{57B08BED-98E8-834B-8BEF-0C9EE6D0BC85}" destId="{914FE0B7-20F5-7743-8F34-74E1EADC3279}" srcOrd="0" destOrd="0" presId="urn:microsoft.com/office/officeart/2005/8/layout/orgChart1"/>
    <dgm:cxn modelId="{40A9E886-7528-B74B-8426-40610C28AD93}" type="presParOf" srcId="{914FE0B7-20F5-7743-8F34-74E1EADC3279}" destId="{5FBDC825-8992-B243-BCA8-9FC827A491B5}" srcOrd="0" destOrd="0" presId="urn:microsoft.com/office/officeart/2005/8/layout/orgChart1"/>
    <dgm:cxn modelId="{B8A9F275-8822-E641-9E35-D410CF26A93F}" type="presParOf" srcId="{914FE0B7-20F5-7743-8F34-74E1EADC3279}" destId="{EA93B267-92EA-DF4C-A81D-16717D9BACC9}" srcOrd="1" destOrd="0" presId="urn:microsoft.com/office/officeart/2005/8/layout/orgChart1"/>
    <dgm:cxn modelId="{3F94DA2C-0A48-1841-9EAF-7AA0E2ECE939}" type="presParOf" srcId="{57B08BED-98E8-834B-8BEF-0C9EE6D0BC85}" destId="{D634AD9B-EB89-4341-8D13-B7EC14639DAE}" srcOrd="1" destOrd="0" presId="urn:microsoft.com/office/officeart/2005/8/layout/orgChart1"/>
    <dgm:cxn modelId="{1964B20F-4E46-6F4D-92ED-0A16BD019EBB}" type="presParOf" srcId="{57B08BED-98E8-834B-8BEF-0C9EE6D0BC85}" destId="{EBCBCBB5-F288-A340-A77D-1E34F79FD496}" srcOrd="2" destOrd="0" presId="urn:microsoft.com/office/officeart/2005/8/layout/orgChart1"/>
    <dgm:cxn modelId="{324574FF-C675-2846-9964-CDDCDE88D6D9}" type="presParOf" srcId="{4349D0A3-FF0E-F646-86F3-0D4B1D1B9D93}" destId="{D6644CAB-5592-EE4E-A7D3-F5552BF799A4}" srcOrd="6" destOrd="0" presId="urn:microsoft.com/office/officeart/2005/8/layout/orgChart1"/>
    <dgm:cxn modelId="{7D07DDED-E0E9-5E46-A055-DCC7D4CAB876}" type="presParOf" srcId="{4349D0A3-FF0E-F646-86F3-0D4B1D1B9D93}" destId="{DAEE245B-F262-1944-A16F-4B6B04B8BC0F}" srcOrd="7" destOrd="0" presId="urn:microsoft.com/office/officeart/2005/8/layout/orgChart1"/>
    <dgm:cxn modelId="{1B501179-B4C0-0348-A9C5-392556F636D3}" type="presParOf" srcId="{DAEE245B-F262-1944-A16F-4B6B04B8BC0F}" destId="{850D67AB-B88C-1847-ABC3-E08F50D08576}" srcOrd="0" destOrd="0" presId="urn:microsoft.com/office/officeart/2005/8/layout/orgChart1"/>
    <dgm:cxn modelId="{02FC74ED-2F13-274F-A3C2-38797C03313C}" type="presParOf" srcId="{850D67AB-B88C-1847-ABC3-E08F50D08576}" destId="{A69C0FEF-33A6-A74E-8FC7-6FA93C52F3BE}" srcOrd="0" destOrd="0" presId="urn:microsoft.com/office/officeart/2005/8/layout/orgChart1"/>
    <dgm:cxn modelId="{D3276E4D-06C7-1641-82B7-9453AB04EB52}" type="presParOf" srcId="{850D67AB-B88C-1847-ABC3-E08F50D08576}" destId="{050D7C29-8D49-944E-9CC8-E916C2E23786}" srcOrd="1" destOrd="0" presId="urn:microsoft.com/office/officeart/2005/8/layout/orgChart1"/>
    <dgm:cxn modelId="{752A6C08-3A65-C84D-9C32-F65BF2894348}" type="presParOf" srcId="{DAEE245B-F262-1944-A16F-4B6B04B8BC0F}" destId="{E0DCA2D4-F5B7-0743-A5B3-B83A7977FB0E}" srcOrd="1" destOrd="0" presId="urn:microsoft.com/office/officeart/2005/8/layout/orgChart1"/>
    <dgm:cxn modelId="{0265013D-29B7-0945-8840-F876ED4E0CF5}" type="presParOf" srcId="{DAEE245B-F262-1944-A16F-4B6B04B8BC0F}" destId="{957FA4AD-B101-324A-A4AF-B140DA8F26F4}" srcOrd="2" destOrd="0" presId="urn:microsoft.com/office/officeart/2005/8/layout/orgChart1"/>
    <dgm:cxn modelId="{92EA4F1E-42D4-8248-942E-DD209FDD22A8}" type="presParOf" srcId="{04F3F64D-2D0C-C545-B6EE-142CCEF33844}" destId="{B1FA9A98-923B-5B40-820E-4F9D5D5144C6}" srcOrd="2" destOrd="0" presId="urn:microsoft.com/office/officeart/2005/8/layout/orgChart1"/>
    <dgm:cxn modelId="{6BA8D771-FCFA-CE42-A470-8CC9118DC214}" type="presParOf" srcId="{0213B6A2-69F5-4047-A72D-AB2FD537B842}" destId="{7E521124-B836-9B4F-B65F-9F13EC65A6A7}" srcOrd="2" destOrd="0" presId="urn:microsoft.com/office/officeart/2005/8/layout/orgChart1"/>
    <dgm:cxn modelId="{DC7AA19D-D43B-C243-AA15-DAD849A4361D}" type="presParOf" srcId="{8080A9BD-32EC-EC4E-8518-65B70CB5F0BD}" destId="{F1476684-5753-D445-982C-8D409C96ADAD}" srcOrd="4" destOrd="0" presId="urn:microsoft.com/office/officeart/2005/8/layout/orgChart1"/>
    <dgm:cxn modelId="{6E1AF5F1-7B0C-E549-8581-8FF91187FF39}" type="presParOf" srcId="{8080A9BD-32EC-EC4E-8518-65B70CB5F0BD}" destId="{99885693-1249-4145-A458-62639596648F}" srcOrd="5" destOrd="0" presId="urn:microsoft.com/office/officeart/2005/8/layout/orgChart1"/>
    <dgm:cxn modelId="{94CF061D-2AA9-F446-B9AD-DC82E97A9D96}" type="presParOf" srcId="{99885693-1249-4145-A458-62639596648F}" destId="{F9F322B9-F4B7-0D4F-A3F9-F08C580B0F29}" srcOrd="0" destOrd="0" presId="urn:microsoft.com/office/officeart/2005/8/layout/orgChart1"/>
    <dgm:cxn modelId="{AA7FDC92-9FA0-954E-B1EA-C45BBAA7AC03}" type="presParOf" srcId="{F9F322B9-F4B7-0D4F-A3F9-F08C580B0F29}" destId="{F3D0720F-D2C8-894F-908F-C045D58C6FC9}" srcOrd="0" destOrd="0" presId="urn:microsoft.com/office/officeart/2005/8/layout/orgChart1"/>
    <dgm:cxn modelId="{EDA02474-1E88-CE4F-9FA7-D09ED1824AA1}" type="presParOf" srcId="{F9F322B9-F4B7-0D4F-A3F9-F08C580B0F29}" destId="{00182A55-1715-6A43-9EC6-580B1BC77EA7}" srcOrd="1" destOrd="0" presId="urn:microsoft.com/office/officeart/2005/8/layout/orgChart1"/>
    <dgm:cxn modelId="{EA12D197-1398-7A4F-A6D0-F63117D63610}" type="presParOf" srcId="{99885693-1249-4145-A458-62639596648F}" destId="{CF29D7F0-3BF4-524D-8ADD-D6A1A85C6ABE}" srcOrd="1" destOrd="0" presId="urn:microsoft.com/office/officeart/2005/8/layout/orgChart1"/>
    <dgm:cxn modelId="{ADBE9F8D-F904-C443-B55D-E65EDA713E3A}" type="presParOf" srcId="{99885693-1249-4145-A458-62639596648F}" destId="{24D29D45-F7F1-4042-A795-65F1D9028539}" srcOrd="2" destOrd="0" presId="urn:microsoft.com/office/officeart/2005/8/layout/orgChart1"/>
    <dgm:cxn modelId="{DB9B3316-FAC5-4140-92FE-D224560B28B4}" type="presParOf" srcId="{8080A9BD-32EC-EC4E-8518-65B70CB5F0BD}" destId="{F70256CB-11E2-0C46-AD24-FE09E92845E2}" srcOrd="6" destOrd="0" presId="urn:microsoft.com/office/officeart/2005/8/layout/orgChart1"/>
    <dgm:cxn modelId="{BB6E5382-5EBC-B448-B520-9CA76B920FEF}" type="presParOf" srcId="{8080A9BD-32EC-EC4E-8518-65B70CB5F0BD}" destId="{D94C2FEF-3AB6-A340-8821-3A5A870EBE2E}" srcOrd="7" destOrd="0" presId="urn:microsoft.com/office/officeart/2005/8/layout/orgChart1"/>
    <dgm:cxn modelId="{3F8E11CA-11A3-B74C-B8C5-D4AA1CB3CFD3}" type="presParOf" srcId="{D94C2FEF-3AB6-A340-8821-3A5A870EBE2E}" destId="{AA456442-F445-7649-9E8F-25144125EA03}" srcOrd="0" destOrd="0" presId="urn:microsoft.com/office/officeart/2005/8/layout/orgChart1"/>
    <dgm:cxn modelId="{BA4F6068-83A3-2A45-876C-C35E31059CA5}" type="presParOf" srcId="{AA456442-F445-7649-9E8F-25144125EA03}" destId="{7AA8622B-BACC-3247-893E-3114A1A08032}" srcOrd="0" destOrd="0" presId="urn:microsoft.com/office/officeart/2005/8/layout/orgChart1"/>
    <dgm:cxn modelId="{EC6D61D8-4E5E-F34A-B5D6-50E468F4456E}" type="presParOf" srcId="{AA456442-F445-7649-9E8F-25144125EA03}" destId="{A4B1D8C3-B329-1947-BCD8-B1F7374F2ABD}" srcOrd="1" destOrd="0" presId="urn:microsoft.com/office/officeart/2005/8/layout/orgChart1"/>
    <dgm:cxn modelId="{ADE332A2-CD46-1B4E-85E5-1AA0D858A77C}" type="presParOf" srcId="{D94C2FEF-3AB6-A340-8821-3A5A870EBE2E}" destId="{25AE2997-5466-7741-A037-8B4F158722A7}" srcOrd="1" destOrd="0" presId="urn:microsoft.com/office/officeart/2005/8/layout/orgChart1"/>
    <dgm:cxn modelId="{75D64248-1DAA-1B49-99B6-A6A8BA2DFDEB}" type="presParOf" srcId="{D94C2FEF-3AB6-A340-8821-3A5A870EBE2E}" destId="{0FB26479-F865-5F41-853A-7D2507D4A901}" srcOrd="2" destOrd="0" presId="urn:microsoft.com/office/officeart/2005/8/layout/orgChart1"/>
    <dgm:cxn modelId="{7E94F962-4698-354B-B832-C868605BB471}" type="presParOf" srcId="{8080A9BD-32EC-EC4E-8518-65B70CB5F0BD}" destId="{78907C58-0B69-8049-BBDB-22ACCD84D005}" srcOrd="8" destOrd="0" presId="urn:microsoft.com/office/officeart/2005/8/layout/orgChart1"/>
    <dgm:cxn modelId="{0BDDDAF9-70BA-6643-B8AD-35BE334B9C9F}" type="presParOf" srcId="{8080A9BD-32EC-EC4E-8518-65B70CB5F0BD}" destId="{25C46698-0B61-DE48-B9B2-7671ACEE404D}" srcOrd="9" destOrd="0" presId="urn:microsoft.com/office/officeart/2005/8/layout/orgChart1"/>
    <dgm:cxn modelId="{5BA84CF1-1ADB-624E-A550-426F4D7A529E}" type="presParOf" srcId="{25C46698-0B61-DE48-B9B2-7671ACEE404D}" destId="{BE095F70-E93B-5345-88C0-D0879593B8A0}" srcOrd="0" destOrd="0" presId="urn:microsoft.com/office/officeart/2005/8/layout/orgChart1"/>
    <dgm:cxn modelId="{468ADE0C-E133-2348-9E5B-B135F8A79110}" type="presParOf" srcId="{BE095F70-E93B-5345-88C0-D0879593B8A0}" destId="{DB3942AA-75E8-FB4C-AE54-E3B58E9620A5}" srcOrd="0" destOrd="0" presId="urn:microsoft.com/office/officeart/2005/8/layout/orgChart1"/>
    <dgm:cxn modelId="{94715C62-D065-7640-9C06-1F33523E9335}" type="presParOf" srcId="{BE095F70-E93B-5345-88C0-D0879593B8A0}" destId="{C47380FD-5A3D-0E47-88A2-14A371937178}" srcOrd="1" destOrd="0" presId="urn:microsoft.com/office/officeart/2005/8/layout/orgChart1"/>
    <dgm:cxn modelId="{293928EB-B655-EC48-B00E-A326791AF635}" type="presParOf" srcId="{25C46698-0B61-DE48-B9B2-7671ACEE404D}" destId="{71445ADC-BFBB-034B-8DC3-A8CD31632C63}" srcOrd="1" destOrd="0" presId="urn:microsoft.com/office/officeart/2005/8/layout/orgChart1"/>
    <dgm:cxn modelId="{B967196F-3ABC-6746-A1B4-4C48C3280CA5}" type="presParOf" srcId="{25C46698-0B61-DE48-B9B2-7671ACEE404D}" destId="{9195D6FA-969F-0947-BB97-6D9FAF863C95}" srcOrd="2" destOrd="0" presId="urn:microsoft.com/office/officeart/2005/8/layout/orgChart1"/>
    <dgm:cxn modelId="{69231F0F-4224-D448-9068-ED60D051EFCC}" type="presParOf" srcId="{8080A9BD-32EC-EC4E-8518-65B70CB5F0BD}" destId="{F4897637-063B-0048-B167-F37DEC1798C5}" srcOrd="10" destOrd="0" presId="urn:microsoft.com/office/officeart/2005/8/layout/orgChart1"/>
    <dgm:cxn modelId="{1D3F5A75-91AC-D14E-AF25-EE3B2040E64F}" type="presParOf" srcId="{8080A9BD-32EC-EC4E-8518-65B70CB5F0BD}" destId="{C9C4D6AA-C2A6-364C-963A-F262745AD341}" srcOrd="11" destOrd="0" presId="urn:microsoft.com/office/officeart/2005/8/layout/orgChart1"/>
    <dgm:cxn modelId="{1DE4D4C5-CD25-9643-8EF5-C11B666B4A45}" type="presParOf" srcId="{C9C4D6AA-C2A6-364C-963A-F262745AD341}" destId="{1126B578-C704-5941-AA53-CD9FBA2464F4}" srcOrd="0" destOrd="0" presId="urn:microsoft.com/office/officeart/2005/8/layout/orgChart1"/>
    <dgm:cxn modelId="{9F3AE034-7912-4F4B-92DE-1E639AD86C15}" type="presParOf" srcId="{1126B578-C704-5941-AA53-CD9FBA2464F4}" destId="{6247F48C-1BFB-1642-BB5E-67241EA80EB2}" srcOrd="0" destOrd="0" presId="urn:microsoft.com/office/officeart/2005/8/layout/orgChart1"/>
    <dgm:cxn modelId="{F761084B-4A11-CD4E-9360-C7D7B10E6087}" type="presParOf" srcId="{1126B578-C704-5941-AA53-CD9FBA2464F4}" destId="{3A15E273-FCAD-7D44-9395-3FE4450C853F}" srcOrd="1" destOrd="0" presId="urn:microsoft.com/office/officeart/2005/8/layout/orgChart1"/>
    <dgm:cxn modelId="{298180E4-734E-594A-977D-94A395E48831}" type="presParOf" srcId="{C9C4D6AA-C2A6-364C-963A-F262745AD341}" destId="{DDC935DF-0295-2C40-8241-D40852887DAF}" srcOrd="1" destOrd="0" presId="urn:microsoft.com/office/officeart/2005/8/layout/orgChart1"/>
    <dgm:cxn modelId="{CCA9AF67-510F-AB42-8ABE-4ABC29D454CC}" type="presParOf" srcId="{DDC935DF-0295-2C40-8241-D40852887DAF}" destId="{462BB158-C813-C145-8958-69E08591971F}" srcOrd="0" destOrd="0" presId="urn:microsoft.com/office/officeart/2005/8/layout/orgChart1"/>
    <dgm:cxn modelId="{08DED784-1BB6-FF49-A72C-BACDB0470625}" type="presParOf" srcId="{DDC935DF-0295-2C40-8241-D40852887DAF}" destId="{1D6D0053-15DB-6349-A9DB-EBF7CCD9F8E8}" srcOrd="1" destOrd="0" presId="urn:microsoft.com/office/officeart/2005/8/layout/orgChart1"/>
    <dgm:cxn modelId="{D7C3CC92-1518-784D-AACC-7C6E7A67B3C4}" type="presParOf" srcId="{1D6D0053-15DB-6349-A9DB-EBF7CCD9F8E8}" destId="{F8C50656-72C1-154E-AD89-9E0D485A5B9A}" srcOrd="0" destOrd="0" presId="urn:microsoft.com/office/officeart/2005/8/layout/orgChart1"/>
    <dgm:cxn modelId="{DCACF5E0-59E2-7046-8988-3E49DDD3AA78}" type="presParOf" srcId="{F8C50656-72C1-154E-AD89-9E0D485A5B9A}" destId="{D487ED9D-7DEC-DB4B-A60D-1671D415D38A}" srcOrd="0" destOrd="0" presId="urn:microsoft.com/office/officeart/2005/8/layout/orgChart1"/>
    <dgm:cxn modelId="{8F9C4D85-6BDC-7141-8BDD-19828625773D}" type="presParOf" srcId="{F8C50656-72C1-154E-AD89-9E0D485A5B9A}" destId="{5DFB277A-97D4-1E40-B567-55A1C8A3197D}" srcOrd="1" destOrd="0" presId="urn:microsoft.com/office/officeart/2005/8/layout/orgChart1"/>
    <dgm:cxn modelId="{B917205F-C480-6148-9C87-934AF4A554EE}" type="presParOf" srcId="{1D6D0053-15DB-6349-A9DB-EBF7CCD9F8E8}" destId="{DE749466-B8B1-2A4C-92A9-84A7003476E5}" srcOrd="1" destOrd="0" presId="urn:microsoft.com/office/officeart/2005/8/layout/orgChart1"/>
    <dgm:cxn modelId="{423C2303-3612-9148-86A8-31E476105B0A}" type="presParOf" srcId="{1D6D0053-15DB-6349-A9DB-EBF7CCD9F8E8}" destId="{5E0F7718-7F6A-DF40-A730-F10B952F8889}" srcOrd="2" destOrd="0" presId="urn:microsoft.com/office/officeart/2005/8/layout/orgChart1"/>
    <dgm:cxn modelId="{E39BFAEA-48EA-914F-A4F6-347ADC08C54E}" type="presParOf" srcId="{DDC935DF-0295-2C40-8241-D40852887DAF}" destId="{306A44E9-E5FF-E140-BC9F-EA75FB9FEDFC}" srcOrd="2" destOrd="0" presId="urn:microsoft.com/office/officeart/2005/8/layout/orgChart1"/>
    <dgm:cxn modelId="{ACC69CE9-72A5-3D43-B193-069D06499251}" type="presParOf" srcId="{DDC935DF-0295-2C40-8241-D40852887DAF}" destId="{18619091-E341-654F-942C-01DBE7CC9B83}" srcOrd="3" destOrd="0" presId="urn:microsoft.com/office/officeart/2005/8/layout/orgChart1"/>
    <dgm:cxn modelId="{770AE2C3-6B18-CE47-94F6-A087E7C3051A}" type="presParOf" srcId="{18619091-E341-654F-942C-01DBE7CC9B83}" destId="{36924D04-A8CD-8F4A-8101-B632084FB3D9}" srcOrd="0" destOrd="0" presId="urn:microsoft.com/office/officeart/2005/8/layout/orgChart1"/>
    <dgm:cxn modelId="{6F689D1F-9861-704B-8442-EC3BEBD9795A}" type="presParOf" srcId="{36924D04-A8CD-8F4A-8101-B632084FB3D9}" destId="{E443294C-0087-AC49-BADC-609CBCFA5C4D}" srcOrd="0" destOrd="0" presId="urn:microsoft.com/office/officeart/2005/8/layout/orgChart1"/>
    <dgm:cxn modelId="{38EBCE39-1886-604C-996A-E09303CA0A43}" type="presParOf" srcId="{36924D04-A8CD-8F4A-8101-B632084FB3D9}" destId="{8C376BC3-0AB6-3F4B-A690-C2862704F254}" srcOrd="1" destOrd="0" presId="urn:microsoft.com/office/officeart/2005/8/layout/orgChart1"/>
    <dgm:cxn modelId="{14A74F9B-6A92-0F48-A5E5-C928D22ACC16}" type="presParOf" srcId="{18619091-E341-654F-942C-01DBE7CC9B83}" destId="{BFC1764C-2488-B04A-ADF6-675378F9E962}" srcOrd="1" destOrd="0" presId="urn:microsoft.com/office/officeart/2005/8/layout/orgChart1"/>
    <dgm:cxn modelId="{63EE706D-5209-A849-9713-22D2E831D721}" type="presParOf" srcId="{BFC1764C-2488-B04A-ADF6-675378F9E962}" destId="{71638B07-D3B5-BF4B-AEA1-E1D6315EF144}" srcOrd="0" destOrd="0" presId="urn:microsoft.com/office/officeart/2005/8/layout/orgChart1"/>
    <dgm:cxn modelId="{FB759715-82A6-6741-96FC-9D996131A67A}" type="presParOf" srcId="{BFC1764C-2488-B04A-ADF6-675378F9E962}" destId="{79D52274-F8BA-6D4F-92F6-6B6D9F86C91A}" srcOrd="1" destOrd="0" presId="urn:microsoft.com/office/officeart/2005/8/layout/orgChart1"/>
    <dgm:cxn modelId="{C857A378-9E0A-BB46-837C-A20700B2E7E2}" type="presParOf" srcId="{79D52274-F8BA-6D4F-92F6-6B6D9F86C91A}" destId="{EDAB7E40-2F18-AE45-9F2B-2FA684B80398}" srcOrd="0" destOrd="0" presId="urn:microsoft.com/office/officeart/2005/8/layout/orgChart1"/>
    <dgm:cxn modelId="{5D08C70D-9950-844D-A7B5-15BFEE70A408}" type="presParOf" srcId="{EDAB7E40-2F18-AE45-9F2B-2FA684B80398}" destId="{3250C532-3100-CE4A-8F80-96A97DE4FBD5}" srcOrd="0" destOrd="0" presId="urn:microsoft.com/office/officeart/2005/8/layout/orgChart1"/>
    <dgm:cxn modelId="{2D2B74D9-61AE-A542-9CEE-39BA52A3F177}" type="presParOf" srcId="{EDAB7E40-2F18-AE45-9F2B-2FA684B80398}" destId="{92535C91-DCCE-354A-829F-09B74CA850DD}" srcOrd="1" destOrd="0" presId="urn:microsoft.com/office/officeart/2005/8/layout/orgChart1"/>
    <dgm:cxn modelId="{700A8E5B-06DA-3142-A0A7-26708C494426}" type="presParOf" srcId="{79D52274-F8BA-6D4F-92F6-6B6D9F86C91A}" destId="{D05A5B1F-0300-0E4B-8239-8D820FA74605}" srcOrd="1" destOrd="0" presId="urn:microsoft.com/office/officeart/2005/8/layout/orgChart1"/>
    <dgm:cxn modelId="{068797BD-0E53-6F41-B567-4D54CD4B531C}" type="presParOf" srcId="{79D52274-F8BA-6D4F-92F6-6B6D9F86C91A}" destId="{33BD6058-63A1-124F-8FBA-D20723802F89}" srcOrd="2" destOrd="0" presId="urn:microsoft.com/office/officeart/2005/8/layout/orgChart1"/>
    <dgm:cxn modelId="{EEBE7D71-0F7A-F64C-B6A2-65FC79F3A971}" type="presParOf" srcId="{BFC1764C-2488-B04A-ADF6-675378F9E962}" destId="{8CF1E201-F415-A548-AB1D-6DE8B54C9EA6}" srcOrd="2" destOrd="0" presId="urn:microsoft.com/office/officeart/2005/8/layout/orgChart1"/>
    <dgm:cxn modelId="{3E517974-4A8E-7144-B256-5F071096C000}" type="presParOf" srcId="{BFC1764C-2488-B04A-ADF6-675378F9E962}" destId="{4BA1ACA4-87A9-9948-AFA6-66FB94388949}" srcOrd="3" destOrd="0" presId="urn:microsoft.com/office/officeart/2005/8/layout/orgChart1"/>
    <dgm:cxn modelId="{36BAF8F7-31C0-E44C-BD3B-BCDBC08EC300}" type="presParOf" srcId="{4BA1ACA4-87A9-9948-AFA6-66FB94388949}" destId="{8177203C-0440-7946-A4A4-C8D00E802046}" srcOrd="0" destOrd="0" presId="urn:microsoft.com/office/officeart/2005/8/layout/orgChart1"/>
    <dgm:cxn modelId="{7D2E2E27-F11E-E043-A77C-C01F54DCA8F6}" type="presParOf" srcId="{8177203C-0440-7946-A4A4-C8D00E802046}" destId="{05555884-1A66-1F4C-B4F4-42AB3E8081E2}" srcOrd="0" destOrd="0" presId="urn:microsoft.com/office/officeart/2005/8/layout/orgChart1"/>
    <dgm:cxn modelId="{F42DBF32-1155-D849-A4A2-7D934FE0AFD5}" type="presParOf" srcId="{8177203C-0440-7946-A4A4-C8D00E802046}" destId="{455A3AD3-3246-584F-B536-F1FA138A89EA}" srcOrd="1" destOrd="0" presId="urn:microsoft.com/office/officeart/2005/8/layout/orgChart1"/>
    <dgm:cxn modelId="{C62D59C6-D6A3-F740-864A-16A34AE14883}" type="presParOf" srcId="{4BA1ACA4-87A9-9948-AFA6-66FB94388949}" destId="{EFEBD02A-047F-1544-B1B9-44ECBF3CB0F3}" srcOrd="1" destOrd="0" presId="urn:microsoft.com/office/officeart/2005/8/layout/orgChart1"/>
    <dgm:cxn modelId="{FD205866-053B-7645-A0BE-82049B80DB8F}" type="presParOf" srcId="{4BA1ACA4-87A9-9948-AFA6-66FB94388949}" destId="{EB60E1FD-0D2A-4A4E-A123-12423F488246}" srcOrd="2" destOrd="0" presId="urn:microsoft.com/office/officeart/2005/8/layout/orgChart1"/>
    <dgm:cxn modelId="{E77EFD36-867A-1A40-B965-68C6851DF098}" type="presParOf" srcId="{BFC1764C-2488-B04A-ADF6-675378F9E962}" destId="{40AB8165-39B2-0943-854B-3F6510F97F99}" srcOrd="4" destOrd="0" presId="urn:microsoft.com/office/officeart/2005/8/layout/orgChart1"/>
    <dgm:cxn modelId="{AE292AB8-F09D-2747-87D1-62474662D659}" type="presParOf" srcId="{BFC1764C-2488-B04A-ADF6-675378F9E962}" destId="{D6DAE27B-F8C2-AE4F-9FA5-BA3643591432}" srcOrd="5" destOrd="0" presId="urn:microsoft.com/office/officeart/2005/8/layout/orgChart1"/>
    <dgm:cxn modelId="{AF020D63-0105-C844-88F3-CA021EEE2C90}" type="presParOf" srcId="{D6DAE27B-F8C2-AE4F-9FA5-BA3643591432}" destId="{84C92D35-9611-A042-9DB9-9B825E618E4D}" srcOrd="0" destOrd="0" presId="urn:microsoft.com/office/officeart/2005/8/layout/orgChart1"/>
    <dgm:cxn modelId="{965E6EEA-C114-F746-8FF7-8C719952F884}" type="presParOf" srcId="{84C92D35-9611-A042-9DB9-9B825E618E4D}" destId="{9245A489-0079-3D49-AD6A-9ED9192A6ACD}" srcOrd="0" destOrd="0" presId="urn:microsoft.com/office/officeart/2005/8/layout/orgChart1"/>
    <dgm:cxn modelId="{C1688F1B-8E75-3E41-9472-C6678EB993C3}" type="presParOf" srcId="{84C92D35-9611-A042-9DB9-9B825E618E4D}" destId="{496D97B2-8902-8348-96B4-309B9D4FA8E0}" srcOrd="1" destOrd="0" presId="urn:microsoft.com/office/officeart/2005/8/layout/orgChart1"/>
    <dgm:cxn modelId="{A1AB17E1-8BD3-EA48-A4E1-6EB1C2F4E1C3}" type="presParOf" srcId="{D6DAE27B-F8C2-AE4F-9FA5-BA3643591432}" destId="{7E5D7499-70BC-0E49-98EB-89A33879337B}" srcOrd="1" destOrd="0" presId="urn:microsoft.com/office/officeart/2005/8/layout/orgChart1"/>
    <dgm:cxn modelId="{648F79F8-6846-1B4D-B866-80CA92A030DA}" type="presParOf" srcId="{D6DAE27B-F8C2-AE4F-9FA5-BA3643591432}" destId="{4C0234C5-8B58-0740-A18A-ED26C5D79151}" srcOrd="2" destOrd="0" presId="urn:microsoft.com/office/officeart/2005/8/layout/orgChart1"/>
    <dgm:cxn modelId="{FF685AB9-3372-5747-AB16-8B0DD8E84FF3}" type="presParOf" srcId="{BFC1764C-2488-B04A-ADF6-675378F9E962}" destId="{2D71735B-5C45-CA43-BEC0-D8F0DE7CFEA6}" srcOrd="6" destOrd="0" presId="urn:microsoft.com/office/officeart/2005/8/layout/orgChart1"/>
    <dgm:cxn modelId="{6667F5BD-5575-0C41-8FE5-530B2E561A6E}" type="presParOf" srcId="{BFC1764C-2488-B04A-ADF6-675378F9E962}" destId="{39BAFC2D-92F1-A544-B958-8F586ECE747C}" srcOrd="7" destOrd="0" presId="urn:microsoft.com/office/officeart/2005/8/layout/orgChart1"/>
    <dgm:cxn modelId="{4F19E814-F01D-7843-A365-CA78AA24A236}" type="presParOf" srcId="{39BAFC2D-92F1-A544-B958-8F586ECE747C}" destId="{CE58E6F1-330D-2B4F-BD87-921B3C398455}" srcOrd="0" destOrd="0" presId="urn:microsoft.com/office/officeart/2005/8/layout/orgChart1"/>
    <dgm:cxn modelId="{FFCDE449-B31C-BB48-BF41-14C1D203698B}" type="presParOf" srcId="{CE58E6F1-330D-2B4F-BD87-921B3C398455}" destId="{B040267A-DED9-AC47-869E-F4EA61C40BA3}" srcOrd="0" destOrd="0" presId="urn:microsoft.com/office/officeart/2005/8/layout/orgChart1"/>
    <dgm:cxn modelId="{1A4972FF-6303-7D41-8A4A-60C9BA6B5BBB}" type="presParOf" srcId="{CE58E6F1-330D-2B4F-BD87-921B3C398455}" destId="{8F63E5CA-290C-284C-B413-F2D6D2691916}" srcOrd="1" destOrd="0" presId="urn:microsoft.com/office/officeart/2005/8/layout/orgChart1"/>
    <dgm:cxn modelId="{CB6DFADD-D610-364D-BF74-59BF02F33992}" type="presParOf" srcId="{39BAFC2D-92F1-A544-B958-8F586ECE747C}" destId="{5B29BEBB-DEFE-B54D-9D87-C99EE4587A8A}" srcOrd="1" destOrd="0" presId="urn:microsoft.com/office/officeart/2005/8/layout/orgChart1"/>
    <dgm:cxn modelId="{2DF1733E-2379-F54A-A202-48DDDFF6799C}" type="presParOf" srcId="{39BAFC2D-92F1-A544-B958-8F586ECE747C}" destId="{478C25AA-0B45-5A49-B472-17D632F89ABC}" srcOrd="2" destOrd="0" presId="urn:microsoft.com/office/officeart/2005/8/layout/orgChart1"/>
    <dgm:cxn modelId="{E31B065D-9847-3842-8034-BA61F3D6A980}" type="presParOf" srcId="{BFC1764C-2488-B04A-ADF6-675378F9E962}" destId="{C9D1B1BE-37A4-A540-9163-6BAFD5763320}" srcOrd="8" destOrd="0" presId="urn:microsoft.com/office/officeart/2005/8/layout/orgChart1"/>
    <dgm:cxn modelId="{17F7A1E8-F022-E34B-9F31-A57B66B0949C}" type="presParOf" srcId="{BFC1764C-2488-B04A-ADF6-675378F9E962}" destId="{5F252367-E402-B44A-A728-7D60DFA597D2}" srcOrd="9" destOrd="0" presId="urn:microsoft.com/office/officeart/2005/8/layout/orgChart1"/>
    <dgm:cxn modelId="{087E5364-948E-514B-8ED6-1496B7C29E46}" type="presParOf" srcId="{5F252367-E402-B44A-A728-7D60DFA597D2}" destId="{B7AC730B-6D21-DE40-9436-88791F678AA1}" srcOrd="0" destOrd="0" presId="urn:microsoft.com/office/officeart/2005/8/layout/orgChart1"/>
    <dgm:cxn modelId="{EC88B937-FECC-4F4A-BD4C-91CC572D7105}" type="presParOf" srcId="{B7AC730B-6D21-DE40-9436-88791F678AA1}" destId="{870A6E6F-91CA-9044-BBDD-EEC2676D19D4}" srcOrd="0" destOrd="0" presId="urn:microsoft.com/office/officeart/2005/8/layout/orgChart1"/>
    <dgm:cxn modelId="{03223E7E-A709-1849-B16F-6325F6F5C0F3}" type="presParOf" srcId="{B7AC730B-6D21-DE40-9436-88791F678AA1}" destId="{0BDB6B98-EC33-E541-BA12-0231D6A76C92}" srcOrd="1" destOrd="0" presId="urn:microsoft.com/office/officeart/2005/8/layout/orgChart1"/>
    <dgm:cxn modelId="{333C3958-9852-DE43-BAFA-A8C62039BEAA}" type="presParOf" srcId="{5F252367-E402-B44A-A728-7D60DFA597D2}" destId="{44084198-6B98-3448-8614-1F84C935977B}" srcOrd="1" destOrd="0" presId="urn:microsoft.com/office/officeart/2005/8/layout/orgChart1"/>
    <dgm:cxn modelId="{F0E147F0-A9FA-DD44-8242-068E798C6AAE}" type="presParOf" srcId="{5F252367-E402-B44A-A728-7D60DFA597D2}" destId="{13538CDD-571B-454C-9F87-9F30EF71AF03}" srcOrd="2" destOrd="0" presId="urn:microsoft.com/office/officeart/2005/8/layout/orgChart1"/>
    <dgm:cxn modelId="{0376C86F-E6AF-5B4A-B67E-048BFAEE3943}" type="presParOf" srcId="{18619091-E341-654F-942C-01DBE7CC9B83}" destId="{9AF1DE4B-A627-9D4B-8A64-79991AE87CC6}" srcOrd="2" destOrd="0" presId="urn:microsoft.com/office/officeart/2005/8/layout/orgChart1"/>
    <dgm:cxn modelId="{1A5CCD0F-C7C8-5641-99DC-46F23FD142A3}" type="presParOf" srcId="{C9C4D6AA-C2A6-364C-963A-F262745AD341}" destId="{F5E00F59-0829-5349-AD36-D7C7400EA564}" srcOrd="2" destOrd="0" presId="urn:microsoft.com/office/officeart/2005/8/layout/orgChart1"/>
    <dgm:cxn modelId="{4757EE9F-135F-8145-9EA4-83624BEF382C}" type="presParOf" srcId="{04A57E71-2D68-3B47-806B-0C0304799522}" destId="{5771273D-CE53-5B4C-AE08-BFDC3E969021}" srcOrd="2" destOrd="0" presId="urn:microsoft.com/office/officeart/2005/8/layout/orgChart1"/>
    <dgm:cxn modelId="{FDA3F5FC-CC76-5844-A4FD-F2EAC7B34FA9}" type="presParOf" srcId="{BE5D247C-444E-3F4A-A197-8E7E4187A7AC}" destId="{6E70680D-3887-1740-8BAC-596511607671}"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434306C-0488-FC4D-86A2-C3E756FA2DF4}" type="doc">
      <dgm:prSet loTypeId="urn:microsoft.com/office/officeart/2005/8/layout/cycle3" loCatId="" qsTypeId="urn:microsoft.com/office/officeart/2005/8/quickstyle/simple1" qsCatId="simple" csTypeId="urn:microsoft.com/office/officeart/2005/8/colors/accent1_2" csCatId="accent1" phldr="1"/>
      <dgm:spPr/>
      <dgm:t>
        <a:bodyPr/>
        <a:lstStyle/>
        <a:p>
          <a:endParaRPr lang="en-US"/>
        </a:p>
      </dgm:t>
    </dgm:pt>
    <dgm:pt modelId="{A15763A0-89BA-824C-84BF-5EFB3B865597}">
      <dgm:prSet phldrT="[Text]"/>
      <dgm:spPr/>
      <dgm:t>
        <a:bodyPr/>
        <a:lstStyle/>
        <a:p>
          <a:r>
            <a:rPr lang="en-US" dirty="0"/>
            <a:t>Continuing Recognize Voice</a:t>
          </a:r>
        </a:p>
      </dgm:t>
    </dgm:pt>
    <dgm:pt modelId="{0FC5C2C0-2C67-C94E-BDC0-2429826FA733}" type="parTrans" cxnId="{1024A4BC-5150-F24E-85DD-DDE849D10B50}">
      <dgm:prSet/>
      <dgm:spPr/>
      <dgm:t>
        <a:bodyPr/>
        <a:lstStyle/>
        <a:p>
          <a:endParaRPr lang="en-US"/>
        </a:p>
      </dgm:t>
    </dgm:pt>
    <dgm:pt modelId="{42828633-E490-2D46-98F1-7601EA43ADAB}" type="sibTrans" cxnId="{1024A4BC-5150-F24E-85DD-DDE849D10B50}">
      <dgm:prSet/>
      <dgm:spPr/>
      <dgm:t>
        <a:bodyPr/>
        <a:lstStyle/>
        <a:p>
          <a:endParaRPr lang="en-US"/>
        </a:p>
      </dgm:t>
    </dgm:pt>
    <dgm:pt modelId="{5A04BA84-CA05-6049-A8EE-1FEA5987291F}">
      <dgm:prSet phldrT="[Text]"/>
      <dgm:spPr/>
      <dgm:t>
        <a:bodyPr/>
        <a:lstStyle/>
        <a:p>
          <a:r>
            <a:rPr lang="en-US" dirty="0"/>
            <a:t>Publish recognized voice as messages in </a:t>
          </a:r>
          <a:r>
            <a:rPr lang="en-US" dirty="0" err="1"/>
            <a:t>voice_command</a:t>
          </a:r>
          <a:r>
            <a:rPr lang="en-US" dirty="0"/>
            <a:t> topic</a:t>
          </a:r>
        </a:p>
      </dgm:t>
    </dgm:pt>
    <dgm:pt modelId="{780ACC0A-4BA4-2E43-990A-39EBBAF07088}" type="parTrans" cxnId="{C1A051E2-D7AA-D34C-BD40-4A2780D6B6B0}">
      <dgm:prSet/>
      <dgm:spPr/>
      <dgm:t>
        <a:bodyPr/>
        <a:lstStyle/>
        <a:p>
          <a:endParaRPr lang="en-US"/>
        </a:p>
      </dgm:t>
    </dgm:pt>
    <dgm:pt modelId="{5423002F-4B31-8942-9B0F-DEEE0DACDC89}" type="sibTrans" cxnId="{C1A051E2-D7AA-D34C-BD40-4A2780D6B6B0}">
      <dgm:prSet/>
      <dgm:spPr/>
      <dgm:t>
        <a:bodyPr/>
        <a:lstStyle/>
        <a:p>
          <a:endParaRPr lang="en-US"/>
        </a:p>
      </dgm:t>
    </dgm:pt>
    <dgm:pt modelId="{0654BA34-4AD9-494B-ABE7-C92801EF0728}">
      <dgm:prSet phldrT="[Text]"/>
      <dgm:spPr/>
      <dgm:t>
        <a:bodyPr/>
        <a:lstStyle/>
        <a:p>
          <a:r>
            <a:rPr lang="en-US" dirty="0"/>
            <a:t>The panel will show the messages recognized</a:t>
          </a:r>
        </a:p>
      </dgm:t>
    </dgm:pt>
    <dgm:pt modelId="{BCB4C2D2-EA31-214F-9780-E443E0A1750C}" type="parTrans" cxnId="{C432FE2D-8843-714D-B072-BD2F79CB8162}">
      <dgm:prSet/>
      <dgm:spPr/>
      <dgm:t>
        <a:bodyPr/>
        <a:lstStyle/>
        <a:p>
          <a:endParaRPr lang="en-US"/>
        </a:p>
      </dgm:t>
    </dgm:pt>
    <dgm:pt modelId="{59171522-DC96-154E-A40B-DA0CFCAC0BB6}" type="sibTrans" cxnId="{C432FE2D-8843-714D-B072-BD2F79CB8162}">
      <dgm:prSet/>
      <dgm:spPr/>
      <dgm:t>
        <a:bodyPr/>
        <a:lstStyle/>
        <a:p>
          <a:endParaRPr lang="en-US"/>
        </a:p>
      </dgm:t>
    </dgm:pt>
    <dgm:pt modelId="{7B11E7E8-0838-1A4D-ABA5-59BBD3E23F4D}">
      <dgm:prSet phldrT="[Text]"/>
      <dgm:spPr/>
      <dgm:t>
        <a:bodyPr/>
        <a:lstStyle/>
        <a:p>
          <a:r>
            <a:rPr lang="en-US" dirty="0"/>
            <a:t>If the message includes key word, run corresponding button</a:t>
          </a:r>
        </a:p>
      </dgm:t>
    </dgm:pt>
    <dgm:pt modelId="{A5016424-7CF9-434F-9D29-B271B6CE3FB3}" type="parTrans" cxnId="{C129A1DD-5731-5844-A28A-E4148F692700}">
      <dgm:prSet/>
      <dgm:spPr/>
      <dgm:t>
        <a:bodyPr/>
        <a:lstStyle/>
        <a:p>
          <a:endParaRPr lang="en-US"/>
        </a:p>
      </dgm:t>
    </dgm:pt>
    <dgm:pt modelId="{95C0DD86-4E57-4A4A-8FAB-962491201FF7}" type="sibTrans" cxnId="{C129A1DD-5731-5844-A28A-E4148F692700}">
      <dgm:prSet/>
      <dgm:spPr/>
      <dgm:t>
        <a:bodyPr/>
        <a:lstStyle/>
        <a:p>
          <a:endParaRPr lang="en-US"/>
        </a:p>
      </dgm:t>
    </dgm:pt>
    <dgm:pt modelId="{E9B9F670-94E2-9146-87FE-07970AEC1A95}" type="pres">
      <dgm:prSet presAssocID="{1434306C-0488-FC4D-86A2-C3E756FA2DF4}" presName="Name0" presStyleCnt="0">
        <dgm:presLayoutVars>
          <dgm:dir/>
          <dgm:resizeHandles val="exact"/>
        </dgm:presLayoutVars>
      </dgm:prSet>
      <dgm:spPr/>
    </dgm:pt>
    <dgm:pt modelId="{C89E501F-CDE9-8C44-822E-132940167375}" type="pres">
      <dgm:prSet presAssocID="{1434306C-0488-FC4D-86A2-C3E756FA2DF4}" presName="cycle" presStyleCnt="0"/>
      <dgm:spPr/>
    </dgm:pt>
    <dgm:pt modelId="{5DEC97D5-4E28-3942-B8ED-9ECD8C9EFD77}" type="pres">
      <dgm:prSet presAssocID="{A15763A0-89BA-824C-84BF-5EFB3B865597}" presName="nodeFirstNode" presStyleLbl="node1" presStyleIdx="0" presStyleCnt="4">
        <dgm:presLayoutVars>
          <dgm:bulletEnabled val="1"/>
        </dgm:presLayoutVars>
      </dgm:prSet>
      <dgm:spPr/>
    </dgm:pt>
    <dgm:pt modelId="{9E1ABBFC-4D71-2845-98B9-07321901A104}" type="pres">
      <dgm:prSet presAssocID="{42828633-E490-2D46-98F1-7601EA43ADAB}" presName="sibTransFirstNode" presStyleLbl="bgShp" presStyleIdx="0" presStyleCnt="1"/>
      <dgm:spPr/>
    </dgm:pt>
    <dgm:pt modelId="{0D77987C-9DE8-9F41-9551-CA4B68EE03AC}" type="pres">
      <dgm:prSet presAssocID="{5A04BA84-CA05-6049-A8EE-1FEA5987291F}" presName="nodeFollowingNodes" presStyleLbl="node1" presStyleIdx="1" presStyleCnt="4">
        <dgm:presLayoutVars>
          <dgm:bulletEnabled val="1"/>
        </dgm:presLayoutVars>
      </dgm:prSet>
      <dgm:spPr/>
    </dgm:pt>
    <dgm:pt modelId="{07748762-3945-6D43-88E7-E10B8C7864CE}" type="pres">
      <dgm:prSet presAssocID="{0654BA34-4AD9-494B-ABE7-C92801EF0728}" presName="nodeFollowingNodes" presStyleLbl="node1" presStyleIdx="2" presStyleCnt="4">
        <dgm:presLayoutVars>
          <dgm:bulletEnabled val="1"/>
        </dgm:presLayoutVars>
      </dgm:prSet>
      <dgm:spPr/>
    </dgm:pt>
    <dgm:pt modelId="{1C01750D-5CBB-864F-87BF-A2EC91052037}" type="pres">
      <dgm:prSet presAssocID="{7B11E7E8-0838-1A4D-ABA5-59BBD3E23F4D}" presName="nodeFollowingNodes" presStyleLbl="node1" presStyleIdx="3" presStyleCnt="4">
        <dgm:presLayoutVars>
          <dgm:bulletEnabled val="1"/>
        </dgm:presLayoutVars>
      </dgm:prSet>
      <dgm:spPr/>
    </dgm:pt>
  </dgm:ptLst>
  <dgm:cxnLst>
    <dgm:cxn modelId="{9557882A-F95D-FB47-9C10-98B04E77ECEB}" type="presOf" srcId="{42828633-E490-2D46-98F1-7601EA43ADAB}" destId="{9E1ABBFC-4D71-2845-98B9-07321901A104}" srcOrd="0" destOrd="0" presId="urn:microsoft.com/office/officeart/2005/8/layout/cycle3"/>
    <dgm:cxn modelId="{C432FE2D-8843-714D-B072-BD2F79CB8162}" srcId="{1434306C-0488-FC4D-86A2-C3E756FA2DF4}" destId="{0654BA34-4AD9-494B-ABE7-C92801EF0728}" srcOrd="2" destOrd="0" parTransId="{BCB4C2D2-EA31-214F-9780-E443E0A1750C}" sibTransId="{59171522-DC96-154E-A40B-DA0CFCAC0BB6}"/>
    <dgm:cxn modelId="{5AC8B64A-A2E0-1F49-9FB2-C70A75AA59D1}" type="presOf" srcId="{0654BA34-4AD9-494B-ABE7-C92801EF0728}" destId="{07748762-3945-6D43-88E7-E10B8C7864CE}" srcOrd="0" destOrd="0" presId="urn:microsoft.com/office/officeart/2005/8/layout/cycle3"/>
    <dgm:cxn modelId="{8291B8A6-7E2B-D84D-98A4-D2824656BF05}" type="presOf" srcId="{A15763A0-89BA-824C-84BF-5EFB3B865597}" destId="{5DEC97D5-4E28-3942-B8ED-9ECD8C9EFD77}" srcOrd="0" destOrd="0" presId="urn:microsoft.com/office/officeart/2005/8/layout/cycle3"/>
    <dgm:cxn modelId="{1024A4BC-5150-F24E-85DD-DDE849D10B50}" srcId="{1434306C-0488-FC4D-86A2-C3E756FA2DF4}" destId="{A15763A0-89BA-824C-84BF-5EFB3B865597}" srcOrd="0" destOrd="0" parTransId="{0FC5C2C0-2C67-C94E-BDC0-2429826FA733}" sibTransId="{42828633-E490-2D46-98F1-7601EA43ADAB}"/>
    <dgm:cxn modelId="{BEDEA1BE-AB7B-AD45-A5DB-379E2B72D511}" type="presOf" srcId="{1434306C-0488-FC4D-86A2-C3E756FA2DF4}" destId="{E9B9F670-94E2-9146-87FE-07970AEC1A95}" srcOrd="0" destOrd="0" presId="urn:microsoft.com/office/officeart/2005/8/layout/cycle3"/>
    <dgm:cxn modelId="{6F9112C2-ACF6-9B47-B0AB-65A533F79A7A}" type="presOf" srcId="{5A04BA84-CA05-6049-A8EE-1FEA5987291F}" destId="{0D77987C-9DE8-9F41-9551-CA4B68EE03AC}" srcOrd="0" destOrd="0" presId="urn:microsoft.com/office/officeart/2005/8/layout/cycle3"/>
    <dgm:cxn modelId="{C129A1DD-5731-5844-A28A-E4148F692700}" srcId="{1434306C-0488-FC4D-86A2-C3E756FA2DF4}" destId="{7B11E7E8-0838-1A4D-ABA5-59BBD3E23F4D}" srcOrd="3" destOrd="0" parTransId="{A5016424-7CF9-434F-9D29-B271B6CE3FB3}" sibTransId="{95C0DD86-4E57-4A4A-8FAB-962491201FF7}"/>
    <dgm:cxn modelId="{C1A051E2-D7AA-D34C-BD40-4A2780D6B6B0}" srcId="{1434306C-0488-FC4D-86A2-C3E756FA2DF4}" destId="{5A04BA84-CA05-6049-A8EE-1FEA5987291F}" srcOrd="1" destOrd="0" parTransId="{780ACC0A-4BA4-2E43-990A-39EBBAF07088}" sibTransId="{5423002F-4B31-8942-9B0F-DEEE0DACDC89}"/>
    <dgm:cxn modelId="{F33372E9-F3EF-AE42-A139-A426E79E2F90}" type="presOf" srcId="{7B11E7E8-0838-1A4D-ABA5-59BBD3E23F4D}" destId="{1C01750D-5CBB-864F-87BF-A2EC91052037}" srcOrd="0" destOrd="0" presId="urn:microsoft.com/office/officeart/2005/8/layout/cycle3"/>
    <dgm:cxn modelId="{2011EC17-1B03-A942-BE34-73782E8DF365}" type="presParOf" srcId="{E9B9F670-94E2-9146-87FE-07970AEC1A95}" destId="{C89E501F-CDE9-8C44-822E-132940167375}" srcOrd="0" destOrd="0" presId="urn:microsoft.com/office/officeart/2005/8/layout/cycle3"/>
    <dgm:cxn modelId="{34A9E425-0A3C-5D47-B3C9-63666C9FA3B1}" type="presParOf" srcId="{C89E501F-CDE9-8C44-822E-132940167375}" destId="{5DEC97D5-4E28-3942-B8ED-9ECD8C9EFD77}" srcOrd="0" destOrd="0" presId="urn:microsoft.com/office/officeart/2005/8/layout/cycle3"/>
    <dgm:cxn modelId="{1A2D4F14-7303-FF4B-BC58-31D7CD98E353}" type="presParOf" srcId="{C89E501F-CDE9-8C44-822E-132940167375}" destId="{9E1ABBFC-4D71-2845-98B9-07321901A104}" srcOrd="1" destOrd="0" presId="urn:microsoft.com/office/officeart/2005/8/layout/cycle3"/>
    <dgm:cxn modelId="{F4255D65-9AE0-7B4E-B2AB-C68D950A6AFD}" type="presParOf" srcId="{C89E501F-CDE9-8C44-822E-132940167375}" destId="{0D77987C-9DE8-9F41-9551-CA4B68EE03AC}" srcOrd="2" destOrd="0" presId="urn:microsoft.com/office/officeart/2005/8/layout/cycle3"/>
    <dgm:cxn modelId="{66FB51DB-FF6A-6F49-A5D1-AC912255240C}" type="presParOf" srcId="{C89E501F-CDE9-8C44-822E-132940167375}" destId="{07748762-3945-6D43-88E7-E10B8C7864CE}" srcOrd="3" destOrd="0" presId="urn:microsoft.com/office/officeart/2005/8/layout/cycle3"/>
    <dgm:cxn modelId="{4B1EF081-650B-8F4C-8BAA-97A45287B1B9}" type="presParOf" srcId="{C89E501F-CDE9-8C44-822E-132940167375}" destId="{1C01750D-5CBB-864F-87BF-A2EC91052037}" srcOrd="4" destOrd="0" presId="urn:microsoft.com/office/officeart/2005/8/layout/cycle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82111A2-48D9-2A45-9768-30E434CD514B}" type="doc">
      <dgm:prSet loTypeId="urn:microsoft.com/office/officeart/2005/8/layout/vProcess5" loCatId="" qsTypeId="urn:microsoft.com/office/officeart/2005/8/quickstyle/simple1" qsCatId="simple" csTypeId="urn:microsoft.com/office/officeart/2005/8/colors/accent1_2" csCatId="accent1" phldr="1"/>
      <dgm:spPr/>
    </dgm:pt>
    <dgm:pt modelId="{97FC7830-0262-A048-9813-AF907B198B94}">
      <dgm:prSet phldrT="[Text]"/>
      <dgm:spPr/>
      <dgm:t>
        <a:bodyPr/>
        <a:lstStyle/>
        <a:p>
          <a:r>
            <a:rPr lang="en-US" dirty="0" err="1"/>
            <a:t>route_map_serve.py</a:t>
          </a:r>
          <a:endParaRPr lang="en-US" dirty="0"/>
        </a:p>
      </dgm:t>
    </dgm:pt>
    <dgm:pt modelId="{A79705CA-5102-A042-AEF2-6600AD31986D}" type="parTrans" cxnId="{FA0AD050-3534-9B4F-9F57-2DCA6A7E5061}">
      <dgm:prSet/>
      <dgm:spPr/>
      <dgm:t>
        <a:bodyPr/>
        <a:lstStyle/>
        <a:p>
          <a:endParaRPr lang="en-US"/>
        </a:p>
      </dgm:t>
    </dgm:pt>
    <dgm:pt modelId="{A640423A-59C2-C74E-BC62-B79D9F041FD8}" type="sibTrans" cxnId="{FA0AD050-3534-9B4F-9F57-2DCA6A7E5061}">
      <dgm:prSet/>
      <dgm:spPr/>
      <dgm:t>
        <a:bodyPr/>
        <a:lstStyle/>
        <a:p>
          <a:endParaRPr lang="en-US"/>
        </a:p>
      </dgm:t>
    </dgm:pt>
    <dgm:pt modelId="{1EFBDDB2-C0ED-2049-979F-F075691D3E9A}">
      <dgm:prSet phldrT="[Text]"/>
      <dgm:spPr/>
      <dgm:t>
        <a:bodyPr/>
        <a:lstStyle/>
        <a:p>
          <a:r>
            <a:rPr lang="en-US" dirty="0" err="1"/>
            <a:t>Route_plan.py</a:t>
          </a:r>
          <a:endParaRPr lang="en-US" dirty="0"/>
        </a:p>
      </dgm:t>
    </dgm:pt>
    <dgm:pt modelId="{E580140E-8997-2A4D-BB79-F3FB04543718}" type="parTrans" cxnId="{B40B680C-6437-7A4E-BEFB-834B78CD0BBA}">
      <dgm:prSet/>
      <dgm:spPr/>
      <dgm:t>
        <a:bodyPr/>
        <a:lstStyle/>
        <a:p>
          <a:endParaRPr lang="en-US"/>
        </a:p>
      </dgm:t>
    </dgm:pt>
    <dgm:pt modelId="{562456BA-4771-BE4A-81DF-CFED0B81D0D8}" type="sibTrans" cxnId="{B40B680C-6437-7A4E-BEFB-834B78CD0BBA}">
      <dgm:prSet/>
      <dgm:spPr/>
      <dgm:t>
        <a:bodyPr/>
        <a:lstStyle/>
        <a:p>
          <a:endParaRPr lang="en-US"/>
        </a:p>
      </dgm:t>
    </dgm:pt>
    <dgm:pt modelId="{DE8F77B0-D641-CC42-B860-44ECC5BCFBEB}">
      <dgm:prSet phldrT="[Text]"/>
      <dgm:spPr/>
      <dgm:t>
        <a:bodyPr/>
        <a:lstStyle/>
        <a:p>
          <a:r>
            <a:rPr lang="en-US" dirty="0" err="1"/>
            <a:t>route_show.py</a:t>
          </a:r>
          <a:endParaRPr lang="en-US" dirty="0"/>
        </a:p>
      </dgm:t>
    </dgm:pt>
    <dgm:pt modelId="{58CA4B36-E66A-2C49-85C1-52950DC4665B}" type="parTrans" cxnId="{CA9D6C7B-859E-4B4B-B0C3-05676E105829}">
      <dgm:prSet/>
      <dgm:spPr/>
      <dgm:t>
        <a:bodyPr/>
        <a:lstStyle/>
        <a:p>
          <a:endParaRPr lang="en-US"/>
        </a:p>
      </dgm:t>
    </dgm:pt>
    <dgm:pt modelId="{3423C53F-B70D-094B-9F01-DDAED567E397}" type="sibTrans" cxnId="{CA9D6C7B-859E-4B4B-B0C3-05676E105829}">
      <dgm:prSet/>
      <dgm:spPr/>
      <dgm:t>
        <a:bodyPr/>
        <a:lstStyle/>
        <a:p>
          <a:endParaRPr lang="en-US"/>
        </a:p>
      </dgm:t>
    </dgm:pt>
    <dgm:pt modelId="{050AE49C-85D0-F748-BCE6-4395F61318F5}">
      <dgm:prSet phldrT="[Text]"/>
      <dgm:spPr/>
      <dgm:t>
        <a:bodyPr/>
        <a:lstStyle/>
        <a:p>
          <a:r>
            <a:rPr lang="en-US" dirty="0" err="1"/>
            <a:t>route_follow.py</a:t>
          </a:r>
          <a:endParaRPr lang="en-US" dirty="0"/>
        </a:p>
      </dgm:t>
    </dgm:pt>
    <dgm:pt modelId="{058DF65A-2582-9E48-A5DB-45A569F3E79F}" type="parTrans" cxnId="{0A07007F-1083-1F40-B72C-7A2A5E25E4E4}">
      <dgm:prSet/>
      <dgm:spPr/>
      <dgm:t>
        <a:bodyPr/>
        <a:lstStyle/>
        <a:p>
          <a:endParaRPr lang="en-US"/>
        </a:p>
      </dgm:t>
    </dgm:pt>
    <dgm:pt modelId="{A47B7E32-1F3E-2C41-B7EC-90D34D63F535}" type="sibTrans" cxnId="{0A07007F-1083-1F40-B72C-7A2A5E25E4E4}">
      <dgm:prSet/>
      <dgm:spPr/>
      <dgm:t>
        <a:bodyPr/>
        <a:lstStyle/>
        <a:p>
          <a:endParaRPr lang="en-US"/>
        </a:p>
      </dgm:t>
    </dgm:pt>
    <dgm:pt modelId="{163EEC7F-0901-204F-A400-D60473778E9F}" type="pres">
      <dgm:prSet presAssocID="{582111A2-48D9-2A45-9768-30E434CD514B}" presName="outerComposite" presStyleCnt="0">
        <dgm:presLayoutVars>
          <dgm:chMax val="5"/>
          <dgm:dir/>
          <dgm:resizeHandles val="exact"/>
        </dgm:presLayoutVars>
      </dgm:prSet>
      <dgm:spPr/>
    </dgm:pt>
    <dgm:pt modelId="{C0541830-3D53-0542-82E1-8B6E4D89BD02}" type="pres">
      <dgm:prSet presAssocID="{582111A2-48D9-2A45-9768-30E434CD514B}" presName="dummyMaxCanvas" presStyleCnt="0">
        <dgm:presLayoutVars/>
      </dgm:prSet>
      <dgm:spPr/>
    </dgm:pt>
    <dgm:pt modelId="{45A1BC15-5819-414B-B152-12018983EE1E}" type="pres">
      <dgm:prSet presAssocID="{582111A2-48D9-2A45-9768-30E434CD514B}" presName="FourNodes_1" presStyleLbl="node1" presStyleIdx="0" presStyleCnt="4">
        <dgm:presLayoutVars>
          <dgm:bulletEnabled val="1"/>
        </dgm:presLayoutVars>
      </dgm:prSet>
      <dgm:spPr/>
    </dgm:pt>
    <dgm:pt modelId="{A84291AB-28B9-8849-9786-E7E11373F349}" type="pres">
      <dgm:prSet presAssocID="{582111A2-48D9-2A45-9768-30E434CD514B}" presName="FourNodes_2" presStyleLbl="node1" presStyleIdx="1" presStyleCnt="4">
        <dgm:presLayoutVars>
          <dgm:bulletEnabled val="1"/>
        </dgm:presLayoutVars>
      </dgm:prSet>
      <dgm:spPr/>
    </dgm:pt>
    <dgm:pt modelId="{A890A1AA-D20C-7946-868A-17D2DC941979}" type="pres">
      <dgm:prSet presAssocID="{582111A2-48D9-2A45-9768-30E434CD514B}" presName="FourNodes_3" presStyleLbl="node1" presStyleIdx="2" presStyleCnt="4">
        <dgm:presLayoutVars>
          <dgm:bulletEnabled val="1"/>
        </dgm:presLayoutVars>
      </dgm:prSet>
      <dgm:spPr/>
    </dgm:pt>
    <dgm:pt modelId="{D8177D4D-A806-A046-8770-BAEE9B107B46}" type="pres">
      <dgm:prSet presAssocID="{582111A2-48D9-2A45-9768-30E434CD514B}" presName="FourNodes_4" presStyleLbl="node1" presStyleIdx="3" presStyleCnt="4">
        <dgm:presLayoutVars>
          <dgm:bulletEnabled val="1"/>
        </dgm:presLayoutVars>
      </dgm:prSet>
      <dgm:spPr/>
    </dgm:pt>
    <dgm:pt modelId="{180EEB4E-5645-8143-9FE5-B9B5D0B4F141}" type="pres">
      <dgm:prSet presAssocID="{582111A2-48D9-2A45-9768-30E434CD514B}" presName="FourConn_1-2" presStyleLbl="fgAccFollowNode1" presStyleIdx="0" presStyleCnt="3">
        <dgm:presLayoutVars>
          <dgm:bulletEnabled val="1"/>
        </dgm:presLayoutVars>
      </dgm:prSet>
      <dgm:spPr/>
    </dgm:pt>
    <dgm:pt modelId="{E03C2CFB-586E-3942-8F1B-7FC3138934B6}" type="pres">
      <dgm:prSet presAssocID="{582111A2-48D9-2A45-9768-30E434CD514B}" presName="FourConn_2-3" presStyleLbl="fgAccFollowNode1" presStyleIdx="1" presStyleCnt="3">
        <dgm:presLayoutVars>
          <dgm:bulletEnabled val="1"/>
        </dgm:presLayoutVars>
      </dgm:prSet>
      <dgm:spPr/>
    </dgm:pt>
    <dgm:pt modelId="{27C7735F-5FBC-674F-8B95-7B58E748415F}" type="pres">
      <dgm:prSet presAssocID="{582111A2-48D9-2A45-9768-30E434CD514B}" presName="FourConn_3-4" presStyleLbl="fgAccFollowNode1" presStyleIdx="2" presStyleCnt="3">
        <dgm:presLayoutVars>
          <dgm:bulletEnabled val="1"/>
        </dgm:presLayoutVars>
      </dgm:prSet>
      <dgm:spPr/>
    </dgm:pt>
    <dgm:pt modelId="{418D2E70-BB9C-1B4C-86D3-33019B0E4897}" type="pres">
      <dgm:prSet presAssocID="{582111A2-48D9-2A45-9768-30E434CD514B}" presName="FourNodes_1_text" presStyleLbl="node1" presStyleIdx="3" presStyleCnt="4">
        <dgm:presLayoutVars>
          <dgm:bulletEnabled val="1"/>
        </dgm:presLayoutVars>
      </dgm:prSet>
      <dgm:spPr/>
    </dgm:pt>
    <dgm:pt modelId="{460FBBB5-F690-684B-8560-496ECA489E3F}" type="pres">
      <dgm:prSet presAssocID="{582111A2-48D9-2A45-9768-30E434CD514B}" presName="FourNodes_2_text" presStyleLbl="node1" presStyleIdx="3" presStyleCnt="4">
        <dgm:presLayoutVars>
          <dgm:bulletEnabled val="1"/>
        </dgm:presLayoutVars>
      </dgm:prSet>
      <dgm:spPr/>
    </dgm:pt>
    <dgm:pt modelId="{EDD50FAC-7416-2E40-A889-4588CC3B7D06}" type="pres">
      <dgm:prSet presAssocID="{582111A2-48D9-2A45-9768-30E434CD514B}" presName="FourNodes_3_text" presStyleLbl="node1" presStyleIdx="3" presStyleCnt="4">
        <dgm:presLayoutVars>
          <dgm:bulletEnabled val="1"/>
        </dgm:presLayoutVars>
      </dgm:prSet>
      <dgm:spPr/>
    </dgm:pt>
    <dgm:pt modelId="{4F61E238-C92E-4144-A9B4-F453730C994E}" type="pres">
      <dgm:prSet presAssocID="{582111A2-48D9-2A45-9768-30E434CD514B}" presName="FourNodes_4_text" presStyleLbl="node1" presStyleIdx="3" presStyleCnt="4">
        <dgm:presLayoutVars>
          <dgm:bulletEnabled val="1"/>
        </dgm:presLayoutVars>
      </dgm:prSet>
      <dgm:spPr/>
    </dgm:pt>
  </dgm:ptLst>
  <dgm:cxnLst>
    <dgm:cxn modelId="{3A7E8408-B4BE-F745-A2F8-B93721317DFE}" type="presOf" srcId="{050AE49C-85D0-F748-BCE6-4395F61318F5}" destId="{4F61E238-C92E-4144-A9B4-F453730C994E}" srcOrd="1" destOrd="0" presId="urn:microsoft.com/office/officeart/2005/8/layout/vProcess5"/>
    <dgm:cxn modelId="{B40B680C-6437-7A4E-BEFB-834B78CD0BBA}" srcId="{582111A2-48D9-2A45-9768-30E434CD514B}" destId="{1EFBDDB2-C0ED-2049-979F-F075691D3E9A}" srcOrd="1" destOrd="0" parTransId="{E580140E-8997-2A4D-BB79-F3FB04543718}" sibTransId="{562456BA-4771-BE4A-81DF-CFED0B81D0D8}"/>
    <dgm:cxn modelId="{7F60A519-610A-9F4E-9CC6-68827F4409FD}" type="presOf" srcId="{562456BA-4771-BE4A-81DF-CFED0B81D0D8}" destId="{E03C2CFB-586E-3942-8F1B-7FC3138934B6}" srcOrd="0" destOrd="0" presId="urn:microsoft.com/office/officeart/2005/8/layout/vProcess5"/>
    <dgm:cxn modelId="{7A81941E-EB04-9343-98D3-0B2F2A1ED261}" type="presOf" srcId="{97FC7830-0262-A048-9813-AF907B198B94}" destId="{45A1BC15-5819-414B-B152-12018983EE1E}" srcOrd="0" destOrd="0" presId="urn:microsoft.com/office/officeart/2005/8/layout/vProcess5"/>
    <dgm:cxn modelId="{21071B20-8299-B640-8A9F-18814D626475}" type="presOf" srcId="{050AE49C-85D0-F748-BCE6-4395F61318F5}" destId="{D8177D4D-A806-A046-8770-BAEE9B107B46}" srcOrd="0" destOrd="0" presId="urn:microsoft.com/office/officeart/2005/8/layout/vProcess5"/>
    <dgm:cxn modelId="{996FED24-7889-5140-86E2-260B924D5534}" type="presOf" srcId="{DE8F77B0-D641-CC42-B860-44ECC5BCFBEB}" destId="{EDD50FAC-7416-2E40-A889-4588CC3B7D06}" srcOrd="1" destOrd="0" presId="urn:microsoft.com/office/officeart/2005/8/layout/vProcess5"/>
    <dgm:cxn modelId="{A0360C37-9198-A94B-A6F6-5926162575CA}" type="presOf" srcId="{1EFBDDB2-C0ED-2049-979F-F075691D3E9A}" destId="{460FBBB5-F690-684B-8560-496ECA489E3F}" srcOrd="1" destOrd="0" presId="urn:microsoft.com/office/officeart/2005/8/layout/vProcess5"/>
    <dgm:cxn modelId="{20D41B3E-BD9A-3D49-9BF1-1C4C95950AE7}" type="presOf" srcId="{3423C53F-B70D-094B-9F01-DDAED567E397}" destId="{27C7735F-5FBC-674F-8B95-7B58E748415F}" srcOrd="0" destOrd="0" presId="urn:microsoft.com/office/officeart/2005/8/layout/vProcess5"/>
    <dgm:cxn modelId="{FA0AD050-3534-9B4F-9F57-2DCA6A7E5061}" srcId="{582111A2-48D9-2A45-9768-30E434CD514B}" destId="{97FC7830-0262-A048-9813-AF907B198B94}" srcOrd="0" destOrd="0" parTransId="{A79705CA-5102-A042-AEF2-6600AD31986D}" sibTransId="{A640423A-59C2-C74E-BC62-B79D9F041FD8}"/>
    <dgm:cxn modelId="{5B3E1169-818C-2F4F-BEA2-569599EC0656}" type="presOf" srcId="{DE8F77B0-D641-CC42-B860-44ECC5BCFBEB}" destId="{A890A1AA-D20C-7946-868A-17D2DC941979}" srcOrd="0" destOrd="0" presId="urn:microsoft.com/office/officeart/2005/8/layout/vProcess5"/>
    <dgm:cxn modelId="{CA9D6C7B-859E-4B4B-B0C3-05676E105829}" srcId="{582111A2-48D9-2A45-9768-30E434CD514B}" destId="{DE8F77B0-D641-CC42-B860-44ECC5BCFBEB}" srcOrd="2" destOrd="0" parTransId="{58CA4B36-E66A-2C49-85C1-52950DC4665B}" sibTransId="{3423C53F-B70D-094B-9F01-DDAED567E397}"/>
    <dgm:cxn modelId="{0A07007F-1083-1F40-B72C-7A2A5E25E4E4}" srcId="{582111A2-48D9-2A45-9768-30E434CD514B}" destId="{050AE49C-85D0-F748-BCE6-4395F61318F5}" srcOrd="3" destOrd="0" parTransId="{058DF65A-2582-9E48-A5DB-45A569F3E79F}" sibTransId="{A47B7E32-1F3E-2C41-B7EC-90D34D63F535}"/>
    <dgm:cxn modelId="{49AF0495-6849-054B-895E-687A3E8D706E}" type="presOf" srcId="{A640423A-59C2-C74E-BC62-B79D9F041FD8}" destId="{180EEB4E-5645-8143-9FE5-B9B5D0B4F141}" srcOrd="0" destOrd="0" presId="urn:microsoft.com/office/officeart/2005/8/layout/vProcess5"/>
    <dgm:cxn modelId="{3FDE66CA-CE73-E445-8743-FA87E23918B1}" type="presOf" srcId="{97FC7830-0262-A048-9813-AF907B198B94}" destId="{418D2E70-BB9C-1B4C-86D3-33019B0E4897}" srcOrd="1" destOrd="0" presId="urn:microsoft.com/office/officeart/2005/8/layout/vProcess5"/>
    <dgm:cxn modelId="{5C8A05DC-767F-E74E-95A9-9D8D397C32CE}" type="presOf" srcId="{1EFBDDB2-C0ED-2049-979F-F075691D3E9A}" destId="{A84291AB-28B9-8849-9786-E7E11373F349}" srcOrd="0" destOrd="0" presId="urn:microsoft.com/office/officeart/2005/8/layout/vProcess5"/>
    <dgm:cxn modelId="{E5E842E0-B006-1842-A3B1-2932A4C52C27}" type="presOf" srcId="{582111A2-48D9-2A45-9768-30E434CD514B}" destId="{163EEC7F-0901-204F-A400-D60473778E9F}" srcOrd="0" destOrd="0" presId="urn:microsoft.com/office/officeart/2005/8/layout/vProcess5"/>
    <dgm:cxn modelId="{1892AFEF-14D2-DC4B-86F9-5E1C63B966E8}" type="presParOf" srcId="{163EEC7F-0901-204F-A400-D60473778E9F}" destId="{C0541830-3D53-0542-82E1-8B6E4D89BD02}" srcOrd="0" destOrd="0" presId="urn:microsoft.com/office/officeart/2005/8/layout/vProcess5"/>
    <dgm:cxn modelId="{F6104CCF-75B4-B346-8397-9AAA17189C05}" type="presParOf" srcId="{163EEC7F-0901-204F-A400-D60473778E9F}" destId="{45A1BC15-5819-414B-B152-12018983EE1E}" srcOrd="1" destOrd="0" presId="urn:microsoft.com/office/officeart/2005/8/layout/vProcess5"/>
    <dgm:cxn modelId="{B661D67F-BB70-C343-899A-1CB09CC0400F}" type="presParOf" srcId="{163EEC7F-0901-204F-A400-D60473778E9F}" destId="{A84291AB-28B9-8849-9786-E7E11373F349}" srcOrd="2" destOrd="0" presId="urn:microsoft.com/office/officeart/2005/8/layout/vProcess5"/>
    <dgm:cxn modelId="{F917996F-1124-D145-8C31-343EDFC0CBDF}" type="presParOf" srcId="{163EEC7F-0901-204F-A400-D60473778E9F}" destId="{A890A1AA-D20C-7946-868A-17D2DC941979}" srcOrd="3" destOrd="0" presId="urn:microsoft.com/office/officeart/2005/8/layout/vProcess5"/>
    <dgm:cxn modelId="{696F7249-2747-424E-943D-F6F69E077997}" type="presParOf" srcId="{163EEC7F-0901-204F-A400-D60473778E9F}" destId="{D8177D4D-A806-A046-8770-BAEE9B107B46}" srcOrd="4" destOrd="0" presId="urn:microsoft.com/office/officeart/2005/8/layout/vProcess5"/>
    <dgm:cxn modelId="{B206E1DE-C9CE-7140-931E-9693B209B50E}" type="presParOf" srcId="{163EEC7F-0901-204F-A400-D60473778E9F}" destId="{180EEB4E-5645-8143-9FE5-B9B5D0B4F141}" srcOrd="5" destOrd="0" presId="urn:microsoft.com/office/officeart/2005/8/layout/vProcess5"/>
    <dgm:cxn modelId="{23890B22-3A44-F54A-A906-1DE666195D3E}" type="presParOf" srcId="{163EEC7F-0901-204F-A400-D60473778E9F}" destId="{E03C2CFB-586E-3942-8F1B-7FC3138934B6}" srcOrd="6" destOrd="0" presId="urn:microsoft.com/office/officeart/2005/8/layout/vProcess5"/>
    <dgm:cxn modelId="{E58A9075-8089-E04D-9ED7-8F0DEFDBF153}" type="presParOf" srcId="{163EEC7F-0901-204F-A400-D60473778E9F}" destId="{27C7735F-5FBC-674F-8B95-7B58E748415F}" srcOrd="7" destOrd="0" presId="urn:microsoft.com/office/officeart/2005/8/layout/vProcess5"/>
    <dgm:cxn modelId="{3C2A4D91-AA28-EF4F-9CE0-59AD2821DD40}" type="presParOf" srcId="{163EEC7F-0901-204F-A400-D60473778E9F}" destId="{418D2E70-BB9C-1B4C-86D3-33019B0E4897}" srcOrd="8" destOrd="0" presId="urn:microsoft.com/office/officeart/2005/8/layout/vProcess5"/>
    <dgm:cxn modelId="{1B704412-48CE-B149-9BC6-ED32A77784AC}" type="presParOf" srcId="{163EEC7F-0901-204F-A400-D60473778E9F}" destId="{460FBBB5-F690-684B-8560-496ECA489E3F}" srcOrd="9" destOrd="0" presId="urn:microsoft.com/office/officeart/2005/8/layout/vProcess5"/>
    <dgm:cxn modelId="{D3082348-65CF-8945-ACA6-05B3CC16BEBE}" type="presParOf" srcId="{163EEC7F-0901-204F-A400-D60473778E9F}" destId="{EDD50FAC-7416-2E40-A889-4588CC3B7D06}" srcOrd="10" destOrd="0" presId="urn:microsoft.com/office/officeart/2005/8/layout/vProcess5"/>
    <dgm:cxn modelId="{02BF18B6-3E54-834F-A5FD-0A1175A18390}" type="presParOf" srcId="{163EEC7F-0901-204F-A400-D60473778E9F}" destId="{4F61E238-C92E-4144-A9B4-F453730C994E}" srcOrd="11"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9D1B1BE-37A4-A540-9163-6BAFD5763320}">
      <dsp:nvSpPr>
        <dsp:cNvPr id="0" name=""/>
        <dsp:cNvSpPr/>
      </dsp:nvSpPr>
      <dsp:spPr>
        <a:xfrm>
          <a:off x="6745771" y="2667928"/>
          <a:ext cx="327537" cy="2414948"/>
        </a:xfrm>
        <a:custGeom>
          <a:avLst/>
          <a:gdLst/>
          <a:ahLst/>
          <a:cxnLst/>
          <a:rect l="0" t="0" r="0" b="0"/>
          <a:pathLst>
            <a:path>
              <a:moveTo>
                <a:pt x="0" y="0"/>
              </a:moveTo>
              <a:lnTo>
                <a:pt x="0" y="2414948"/>
              </a:lnTo>
              <a:lnTo>
                <a:pt x="327537" y="2414948"/>
              </a:lnTo>
            </a:path>
          </a:pathLst>
        </a:custGeom>
        <a:noFill/>
        <a:ln w="1905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D71735B-5C45-CA43-BEC0-D8F0DE7CFEA6}">
      <dsp:nvSpPr>
        <dsp:cNvPr id="0" name=""/>
        <dsp:cNvSpPr/>
      </dsp:nvSpPr>
      <dsp:spPr>
        <a:xfrm>
          <a:off x="6745771" y="2667928"/>
          <a:ext cx="350606" cy="1920461"/>
        </a:xfrm>
        <a:custGeom>
          <a:avLst/>
          <a:gdLst/>
          <a:ahLst/>
          <a:cxnLst/>
          <a:rect l="0" t="0" r="0" b="0"/>
          <a:pathLst>
            <a:path>
              <a:moveTo>
                <a:pt x="0" y="0"/>
              </a:moveTo>
              <a:lnTo>
                <a:pt x="0" y="1920461"/>
              </a:lnTo>
              <a:lnTo>
                <a:pt x="350606" y="1920461"/>
              </a:lnTo>
            </a:path>
          </a:pathLst>
        </a:custGeom>
        <a:noFill/>
        <a:ln w="1905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0AB8165-39B2-0943-854B-3F6510F97F99}">
      <dsp:nvSpPr>
        <dsp:cNvPr id="0" name=""/>
        <dsp:cNvSpPr/>
      </dsp:nvSpPr>
      <dsp:spPr>
        <a:xfrm>
          <a:off x="6745771" y="2667928"/>
          <a:ext cx="343497" cy="1410601"/>
        </a:xfrm>
        <a:custGeom>
          <a:avLst/>
          <a:gdLst/>
          <a:ahLst/>
          <a:cxnLst/>
          <a:rect l="0" t="0" r="0" b="0"/>
          <a:pathLst>
            <a:path>
              <a:moveTo>
                <a:pt x="0" y="0"/>
              </a:moveTo>
              <a:lnTo>
                <a:pt x="0" y="1410601"/>
              </a:lnTo>
              <a:lnTo>
                <a:pt x="343497" y="1410601"/>
              </a:lnTo>
            </a:path>
          </a:pathLst>
        </a:custGeom>
        <a:noFill/>
        <a:ln w="1905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CF1E201-F415-A548-AB1D-6DE8B54C9EA6}">
      <dsp:nvSpPr>
        <dsp:cNvPr id="0" name=""/>
        <dsp:cNvSpPr/>
      </dsp:nvSpPr>
      <dsp:spPr>
        <a:xfrm>
          <a:off x="6745771" y="2667928"/>
          <a:ext cx="319850" cy="869985"/>
        </a:xfrm>
        <a:custGeom>
          <a:avLst/>
          <a:gdLst/>
          <a:ahLst/>
          <a:cxnLst/>
          <a:rect l="0" t="0" r="0" b="0"/>
          <a:pathLst>
            <a:path>
              <a:moveTo>
                <a:pt x="0" y="0"/>
              </a:moveTo>
              <a:lnTo>
                <a:pt x="0" y="869985"/>
              </a:lnTo>
              <a:lnTo>
                <a:pt x="319850" y="869985"/>
              </a:lnTo>
            </a:path>
          </a:pathLst>
        </a:custGeom>
        <a:noFill/>
        <a:ln w="1905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1638B07-D3B5-BF4B-AEA1-E1D6315EF144}">
      <dsp:nvSpPr>
        <dsp:cNvPr id="0" name=""/>
        <dsp:cNvSpPr/>
      </dsp:nvSpPr>
      <dsp:spPr>
        <a:xfrm>
          <a:off x="6745771" y="2667928"/>
          <a:ext cx="312163" cy="337055"/>
        </a:xfrm>
        <a:custGeom>
          <a:avLst/>
          <a:gdLst/>
          <a:ahLst/>
          <a:cxnLst/>
          <a:rect l="0" t="0" r="0" b="0"/>
          <a:pathLst>
            <a:path>
              <a:moveTo>
                <a:pt x="0" y="0"/>
              </a:moveTo>
              <a:lnTo>
                <a:pt x="0" y="337055"/>
              </a:lnTo>
              <a:lnTo>
                <a:pt x="312163" y="337055"/>
              </a:lnTo>
            </a:path>
          </a:pathLst>
        </a:custGeom>
        <a:noFill/>
        <a:ln w="1905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06A44E9-E5FF-E140-BC9F-EA75FB9FEDFC}">
      <dsp:nvSpPr>
        <dsp:cNvPr id="0" name=""/>
        <dsp:cNvSpPr/>
      </dsp:nvSpPr>
      <dsp:spPr>
        <a:xfrm>
          <a:off x="7106654" y="1934023"/>
          <a:ext cx="1964038" cy="282801"/>
        </a:xfrm>
        <a:custGeom>
          <a:avLst/>
          <a:gdLst/>
          <a:ahLst/>
          <a:cxnLst/>
          <a:rect l="0" t="0" r="0" b="0"/>
          <a:pathLst>
            <a:path>
              <a:moveTo>
                <a:pt x="1964038" y="0"/>
              </a:moveTo>
              <a:lnTo>
                <a:pt x="1964038" y="188069"/>
              </a:lnTo>
              <a:lnTo>
                <a:pt x="0" y="188069"/>
              </a:lnTo>
              <a:lnTo>
                <a:pt x="0" y="282801"/>
              </a:lnTo>
            </a:path>
          </a:pathLst>
        </a:custGeom>
        <a:noFill/>
        <a:ln w="1905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62BB158-C813-C145-8958-69E08591971F}">
      <dsp:nvSpPr>
        <dsp:cNvPr id="0" name=""/>
        <dsp:cNvSpPr/>
      </dsp:nvSpPr>
      <dsp:spPr>
        <a:xfrm>
          <a:off x="8617125" y="1934023"/>
          <a:ext cx="453566" cy="282801"/>
        </a:xfrm>
        <a:custGeom>
          <a:avLst/>
          <a:gdLst/>
          <a:ahLst/>
          <a:cxnLst/>
          <a:rect l="0" t="0" r="0" b="0"/>
          <a:pathLst>
            <a:path>
              <a:moveTo>
                <a:pt x="453566" y="0"/>
              </a:moveTo>
              <a:lnTo>
                <a:pt x="453566" y="188069"/>
              </a:lnTo>
              <a:lnTo>
                <a:pt x="0" y="188069"/>
              </a:lnTo>
              <a:lnTo>
                <a:pt x="0" y="282801"/>
              </a:lnTo>
            </a:path>
          </a:pathLst>
        </a:custGeom>
        <a:noFill/>
        <a:ln w="1905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4897637-063B-0048-B167-F37DEC1798C5}">
      <dsp:nvSpPr>
        <dsp:cNvPr id="0" name=""/>
        <dsp:cNvSpPr/>
      </dsp:nvSpPr>
      <dsp:spPr>
        <a:xfrm>
          <a:off x="4762096" y="1293455"/>
          <a:ext cx="4308596" cy="189463"/>
        </a:xfrm>
        <a:custGeom>
          <a:avLst/>
          <a:gdLst/>
          <a:ahLst/>
          <a:cxnLst/>
          <a:rect l="0" t="0" r="0" b="0"/>
          <a:pathLst>
            <a:path>
              <a:moveTo>
                <a:pt x="0" y="0"/>
              </a:moveTo>
              <a:lnTo>
                <a:pt x="0" y="94731"/>
              </a:lnTo>
              <a:lnTo>
                <a:pt x="4308596" y="94731"/>
              </a:lnTo>
              <a:lnTo>
                <a:pt x="4308596" y="189463"/>
              </a:lnTo>
            </a:path>
          </a:pathLst>
        </a:custGeom>
        <a:noFill/>
        <a:ln w="1905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8907C58-0B69-8049-BBDB-22ACCD84D005}">
      <dsp:nvSpPr>
        <dsp:cNvPr id="0" name=""/>
        <dsp:cNvSpPr/>
      </dsp:nvSpPr>
      <dsp:spPr>
        <a:xfrm>
          <a:off x="4762096" y="1293455"/>
          <a:ext cx="3216925" cy="189463"/>
        </a:xfrm>
        <a:custGeom>
          <a:avLst/>
          <a:gdLst/>
          <a:ahLst/>
          <a:cxnLst/>
          <a:rect l="0" t="0" r="0" b="0"/>
          <a:pathLst>
            <a:path>
              <a:moveTo>
                <a:pt x="0" y="0"/>
              </a:moveTo>
              <a:lnTo>
                <a:pt x="0" y="94731"/>
              </a:lnTo>
              <a:lnTo>
                <a:pt x="3216925" y="94731"/>
              </a:lnTo>
              <a:lnTo>
                <a:pt x="3216925" y="189463"/>
              </a:lnTo>
            </a:path>
          </a:pathLst>
        </a:custGeom>
        <a:noFill/>
        <a:ln w="1905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70256CB-11E2-0C46-AD24-FE09E92845E2}">
      <dsp:nvSpPr>
        <dsp:cNvPr id="0" name=""/>
        <dsp:cNvSpPr/>
      </dsp:nvSpPr>
      <dsp:spPr>
        <a:xfrm>
          <a:off x="4762096" y="1293455"/>
          <a:ext cx="2085750" cy="189463"/>
        </a:xfrm>
        <a:custGeom>
          <a:avLst/>
          <a:gdLst/>
          <a:ahLst/>
          <a:cxnLst/>
          <a:rect l="0" t="0" r="0" b="0"/>
          <a:pathLst>
            <a:path>
              <a:moveTo>
                <a:pt x="0" y="0"/>
              </a:moveTo>
              <a:lnTo>
                <a:pt x="0" y="94731"/>
              </a:lnTo>
              <a:lnTo>
                <a:pt x="2085750" y="94731"/>
              </a:lnTo>
              <a:lnTo>
                <a:pt x="2085750" y="189463"/>
              </a:lnTo>
            </a:path>
          </a:pathLst>
        </a:custGeom>
        <a:noFill/>
        <a:ln w="1905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1476684-5753-D445-982C-8D409C96ADAD}">
      <dsp:nvSpPr>
        <dsp:cNvPr id="0" name=""/>
        <dsp:cNvSpPr/>
      </dsp:nvSpPr>
      <dsp:spPr>
        <a:xfrm>
          <a:off x="4762096" y="1293455"/>
          <a:ext cx="549629" cy="189463"/>
        </a:xfrm>
        <a:custGeom>
          <a:avLst/>
          <a:gdLst/>
          <a:ahLst/>
          <a:cxnLst/>
          <a:rect l="0" t="0" r="0" b="0"/>
          <a:pathLst>
            <a:path>
              <a:moveTo>
                <a:pt x="0" y="0"/>
              </a:moveTo>
              <a:lnTo>
                <a:pt x="0" y="94731"/>
              </a:lnTo>
              <a:lnTo>
                <a:pt x="549629" y="94731"/>
              </a:lnTo>
              <a:lnTo>
                <a:pt x="549629" y="189463"/>
              </a:lnTo>
            </a:path>
          </a:pathLst>
        </a:custGeom>
        <a:noFill/>
        <a:ln w="1905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6644CAB-5592-EE4E-A7D3-F5552BF799A4}">
      <dsp:nvSpPr>
        <dsp:cNvPr id="0" name=""/>
        <dsp:cNvSpPr/>
      </dsp:nvSpPr>
      <dsp:spPr>
        <a:xfrm>
          <a:off x="3949121" y="2574590"/>
          <a:ext cx="158797" cy="2522762"/>
        </a:xfrm>
        <a:custGeom>
          <a:avLst/>
          <a:gdLst/>
          <a:ahLst/>
          <a:cxnLst/>
          <a:rect l="0" t="0" r="0" b="0"/>
          <a:pathLst>
            <a:path>
              <a:moveTo>
                <a:pt x="158797" y="0"/>
              </a:moveTo>
              <a:lnTo>
                <a:pt x="158797" y="2522762"/>
              </a:lnTo>
              <a:lnTo>
                <a:pt x="0" y="2522762"/>
              </a:lnTo>
            </a:path>
          </a:pathLst>
        </a:custGeom>
        <a:noFill/>
        <a:ln w="1905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AB4590A-B645-584D-BD12-40A32AD27C71}">
      <dsp:nvSpPr>
        <dsp:cNvPr id="0" name=""/>
        <dsp:cNvSpPr/>
      </dsp:nvSpPr>
      <dsp:spPr>
        <a:xfrm>
          <a:off x="3914214" y="2574590"/>
          <a:ext cx="193703" cy="1999477"/>
        </a:xfrm>
        <a:custGeom>
          <a:avLst/>
          <a:gdLst/>
          <a:ahLst/>
          <a:cxnLst/>
          <a:rect l="0" t="0" r="0" b="0"/>
          <a:pathLst>
            <a:path>
              <a:moveTo>
                <a:pt x="193703" y="0"/>
              </a:moveTo>
              <a:lnTo>
                <a:pt x="193703" y="1999477"/>
              </a:lnTo>
              <a:lnTo>
                <a:pt x="0" y="1999477"/>
              </a:lnTo>
            </a:path>
          </a:pathLst>
        </a:custGeom>
        <a:noFill/>
        <a:ln w="1905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A3F9BFE-0E32-7A41-B4BB-450C7BA4362C}">
      <dsp:nvSpPr>
        <dsp:cNvPr id="0" name=""/>
        <dsp:cNvSpPr/>
      </dsp:nvSpPr>
      <dsp:spPr>
        <a:xfrm>
          <a:off x="4107918" y="2574590"/>
          <a:ext cx="135331" cy="1155628"/>
        </a:xfrm>
        <a:custGeom>
          <a:avLst/>
          <a:gdLst/>
          <a:ahLst/>
          <a:cxnLst/>
          <a:rect l="0" t="0" r="0" b="0"/>
          <a:pathLst>
            <a:path>
              <a:moveTo>
                <a:pt x="0" y="0"/>
              </a:moveTo>
              <a:lnTo>
                <a:pt x="0" y="1155628"/>
              </a:lnTo>
              <a:lnTo>
                <a:pt x="135331" y="1155628"/>
              </a:lnTo>
            </a:path>
          </a:pathLst>
        </a:custGeom>
        <a:noFill/>
        <a:ln w="1905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18E47EA-070C-4D43-BD89-C5B8F5CC4ED6}">
      <dsp:nvSpPr>
        <dsp:cNvPr id="0" name=""/>
        <dsp:cNvSpPr/>
      </dsp:nvSpPr>
      <dsp:spPr>
        <a:xfrm>
          <a:off x="4107918" y="2574590"/>
          <a:ext cx="135331" cy="415015"/>
        </a:xfrm>
        <a:custGeom>
          <a:avLst/>
          <a:gdLst/>
          <a:ahLst/>
          <a:cxnLst/>
          <a:rect l="0" t="0" r="0" b="0"/>
          <a:pathLst>
            <a:path>
              <a:moveTo>
                <a:pt x="0" y="0"/>
              </a:moveTo>
              <a:lnTo>
                <a:pt x="0" y="415015"/>
              </a:lnTo>
              <a:lnTo>
                <a:pt x="135331" y="415015"/>
              </a:lnTo>
            </a:path>
          </a:pathLst>
        </a:custGeom>
        <a:noFill/>
        <a:ln w="1905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6C02C0E-B077-574B-B283-1F19A7ACD4D8}">
      <dsp:nvSpPr>
        <dsp:cNvPr id="0" name=""/>
        <dsp:cNvSpPr/>
      </dsp:nvSpPr>
      <dsp:spPr>
        <a:xfrm>
          <a:off x="3509037" y="1934023"/>
          <a:ext cx="959764" cy="189463"/>
        </a:xfrm>
        <a:custGeom>
          <a:avLst/>
          <a:gdLst/>
          <a:ahLst/>
          <a:cxnLst/>
          <a:rect l="0" t="0" r="0" b="0"/>
          <a:pathLst>
            <a:path>
              <a:moveTo>
                <a:pt x="0" y="0"/>
              </a:moveTo>
              <a:lnTo>
                <a:pt x="0" y="94731"/>
              </a:lnTo>
              <a:lnTo>
                <a:pt x="959764" y="94731"/>
              </a:lnTo>
              <a:lnTo>
                <a:pt x="959764" y="189463"/>
              </a:lnTo>
            </a:path>
          </a:pathLst>
        </a:custGeom>
        <a:noFill/>
        <a:ln w="1905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5815772-10A5-ED47-99F7-241F01B1550C}">
      <dsp:nvSpPr>
        <dsp:cNvPr id="0" name=""/>
        <dsp:cNvSpPr/>
      </dsp:nvSpPr>
      <dsp:spPr>
        <a:xfrm>
          <a:off x="2188390" y="2574590"/>
          <a:ext cx="135331" cy="1055582"/>
        </a:xfrm>
        <a:custGeom>
          <a:avLst/>
          <a:gdLst/>
          <a:ahLst/>
          <a:cxnLst/>
          <a:rect l="0" t="0" r="0" b="0"/>
          <a:pathLst>
            <a:path>
              <a:moveTo>
                <a:pt x="0" y="0"/>
              </a:moveTo>
              <a:lnTo>
                <a:pt x="0" y="1055582"/>
              </a:lnTo>
              <a:lnTo>
                <a:pt x="135331" y="1055582"/>
              </a:lnTo>
            </a:path>
          </a:pathLst>
        </a:custGeom>
        <a:noFill/>
        <a:ln w="1905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ED6422C-F33F-A348-8892-A2C2462662F7}">
      <dsp:nvSpPr>
        <dsp:cNvPr id="0" name=""/>
        <dsp:cNvSpPr/>
      </dsp:nvSpPr>
      <dsp:spPr>
        <a:xfrm>
          <a:off x="2188390" y="2574590"/>
          <a:ext cx="135331" cy="415015"/>
        </a:xfrm>
        <a:custGeom>
          <a:avLst/>
          <a:gdLst/>
          <a:ahLst/>
          <a:cxnLst/>
          <a:rect l="0" t="0" r="0" b="0"/>
          <a:pathLst>
            <a:path>
              <a:moveTo>
                <a:pt x="0" y="0"/>
              </a:moveTo>
              <a:lnTo>
                <a:pt x="0" y="415015"/>
              </a:lnTo>
              <a:lnTo>
                <a:pt x="135331" y="415015"/>
              </a:lnTo>
            </a:path>
          </a:pathLst>
        </a:custGeom>
        <a:noFill/>
        <a:ln w="1905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BF3EADE-520A-5E40-9E11-6FC6BFA15B18}">
      <dsp:nvSpPr>
        <dsp:cNvPr id="0" name=""/>
        <dsp:cNvSpPr/>
      </dsp:nvSpPr>
      <dsp:spPr>
        <a:xfrm>
          <a:off x="2549273" y="1934023"/>
          <a:ext cx="959764" cy="189463"/>
        </a:xfrm>
        <a:custGeom>
          <a:avLst/>
          <a:gdLst/>
          <a:ahLst/>
          <a:cxnLst/>
          <a:rect l="0" t="0" r="0" b="0"/>
          <a:pathLst>
            <a:path>
              <a:moveTo>
                <a:pt x="959764" y="0"/>
              </a:moveTo>
              <a:lnTo>
                <a:pt x="959764" y="94731"/>
              </a:lnTo>
              <a:lnTo>
                <a:pt x="0" y="94731"/>
              </a:lnTo>
              <a:lnTo>
                <a:pt x="0" y="189463"/>
              </a:lnTo>
            </a:path>
          </a:pathLst>
        </a:custGeom>
        <a:noFill/>
        <a:ln w="1905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243AC16-A147-8F4A-9B19-E0372442F4FA}">
      <dsp:nvSpPr>
        <dsp:cNvPr id="0" name=""/>
        <dsp:cNvSpPr/>
      </dsp:nvSpPr>
      <dsp:spPr>
        <a:xfrm>
          <a:off x="3509037" y="1293455"/>
          <a:ext cx="1253058" cy="189463"/>
        </a:xfrm>
        <a:custGeom>
          <a:avLst/>
          <a:gdLst/>
          <a:ahLst/>
          <a:cxnLst/>
          <a:rect l="0" t="0" r="0" b="0"/>
          <a:pathLst>
            <a:path>
              <a:moveTo>
                <a:pt x="1253058" y="0"/>
              </a:moveTo>
              <a:lnTo>
                <a:pt x="1253058" y="94731"/>
              </a:lnTo>
              <a:lnTo>
                <a:pt x="0" y="94731"/>
              </a:lnTo>
              <a:lnTo>
                <a:pt x="0" y="189463"/>
              </a:lnTo>
            </a:path>
          </a:pathLst>
        </a:custGeom>
        <a:noFill/>
        <a:ln w="1905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A5579D4-1F04-B943-A249-3970E2A3E494}">
      <dsp:nvSpPr>
        <dsp:cNvPr id="0" name=""/>
        <dsp:cNvSpPr/>
      </dsp:nvSpPr>
      <dsp:spPr>
        <a:xfrm>
          <a:off x="149556" y="1934023"/>
          <a:ext cx="220741" cy="415015"/>
        </a:xfrm>
        <a:custGeom>
          <a:avLst/>
          <a:gdLst/>
          <a:ahLst/>
          <a:cxnLst/>
          <a:rect l="0" t="0" r="0" b="0"/>
          <a:pathLst>
            <a:path>
              <a:moveTo>
                <a:pt x="0" y="0"/>
              </a:moveTo>
              <a:lnTo>
                <a:pt x="0" y="415015"/>
              </a:lnTo>
              <a:lnTo>
                <a:pt x="220741" y="415015"/>
              </a:lnTo>
            </a:path>
          </a:pathLst>
        </a:custGeom>
        <a:noFill/>
        <a:ln w="1905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0BE8E02-BEB9-3D40-AD26-D087A5DB8B00}">
      <dsp:nvSpPr>
        <dsp:cNvPr id="0" name=""/>
        <dsp:cNvSpPr/>
      </dsp:nvSpPr>
      <dsp:spPr>
        <a:xfrm>
          <a:off x="738200" y="1293455"/>
          <a:ext cx="4023895" cy="189463"/>
        </a:xfrm>
        <a:custGeom>
          <a:avLst/>
          <a:gdLst/>
          <a:ahLst/>
          <a:cxnLst/>
          <a:rect l="0" t="0" r="0" b="0"/>
          <a:pathLst>
            <a:path>
              <a:moveTo>
                <a:pt x="4023895" y="0"/>
              </a:moveTo>
              <a:lnTo>
                <a:pt x="4023895" y="94731"/>
              </a:lnTo>
              <a:lnTo>
                <a:pt x="0" y="94731"/>
              </a:lnTo>
              <a:lnTo>
                <a:pt x="0" y="189463"/>
              </a:lnTo>
            </a:path>
          </a:pathLst>
        </a:custGeom>
        <a:noFill/>
        <a:ln w="1905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F9E5E7F-9108-CC48-A99B-DFC29282DC64}">
      <dsp:nvSpPr>
        <dsp:cNvPr id="0" name=""/>
        <dsp:cNvSpPr/>
      </dsp:nvSpPr>
      <dsp:spPr>
        <a:xfrm>
          <a:off x="4216260" y="652888"/>
          <a:ext cx="545835" cy="189463"/>
        </a:xfrm>
        <a:custGeom>
          <a:avLst/>
          <a:gdLst/>
          <a:ahLst/>
          <a:cxnLst/>
          <a:rect l="0" t="0" r="0" b="0"/>
          <a:pathLst>
            <a:path>
              <a:moveTo>
                <a:pt x="0" y="0"/>
              </a:moveTo>
              <a:lnTo>
                <a:pt x="0" y="94731"/>
              </a:lnTo>
              <a:lnTo>
                <a:pt x="545835" y="94731"/>
              </a:lnTo>
              <a:lnTo>
                <a:pt x="545835" y="189463"/>
              </a:lnTo>
            </a:path>
          </a:pathLst>
        </a:cu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DBDA6BC-942D-1049-BD22-55B743DF101C}">
      <dsp:nvSpPr>
        <dsp:cNvPr id="0" name=""/>
        <dsp:cNvSpPr/>
      </dsp:nvSpPr>
      <dsp:spPr>
        <a:xfrm>
          <a:off x="3670424" y="652888"/>
          <a:ext cx="545835" cy="189463"/>
        </a:xfrm>
        <a:custGeom>
          <a:avLst/>
          <a:gdLst/>
          <a:ahLst/>
          <a:cxnLst/>
          <a:rect l="0" t="0" r="0" b="0"/>
          <a:pathLst>
            <a:path>
              <a:moveTo>
                <a:pt x="545835" y="0"/>
              </a:moveTo>
              <a:lnTo>
                <a:pt x="545835" y="94731"/>
              </a:lnTo>
              <a:lnTo>
                <a:pt x="0" y="94731"/>
              </a:lnTo>
              <a:lnTo>
                <a:pt x="0" y="189463"/>
              </a:lnTo>
            </a:path>
          </a:pathLst>
        </a:cu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BD7C21F-2CAF-5042-8316-3F7E7B1A4A86}">
      <dsp:nvSpPr>
        <dsp:cNvPr id="0" name=""/>
        <dsp:cNvSpPr/>
      </dsp:nvSpPr>
      <dsp:spPr>
        <a:xfrm>
          <a:off x="3325795" y="201784"/>
          <a:ext cx="1780930" cy="451103"/>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a:t>
          </a:r>
          <a:r>
            <a:rPr lang="en-US" sz="1600" kern="1200" dirty="0" err="1"/>
            <a:t>Cleaning_Robot</a:t>
          </a:r>
          <a:endParaRPr lang="en-US" sz="1600" kern="1200" dirty="0"/>
        </a:p>
      </dsp:txBody>
      <dsp:txXfrm>
        <a:off x="3325795" y="201784"/>
        <a:ext cx="1780930" cy="451103"/>
      </dsp:txXfrm>
    </dsp:sp>
    <dsp:sp modelId="{AF201BC6-F55E-374F-AE74-1C3782177DCC}">
      <dsp:nvSpPr>
        <dsp:cNvPr id="0" name=""/>
        <dsp:cNvSpPr/>
      </dsp:nvSpPr>
      <dsp:spPr>
        <a:xfrm>
          <a:off x="3219320" y="842351"/>
          <a:ext cx="902207" cy="451103"/>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/maps</a:t>
          </a:r>
        </a:p>
      </dsp:txBody>
      <dsp:txXfrm>
        <a:off x="3219320" y="842351"/>
        <a:ext cx="902207" cy="451103"/>
      </dsp:txXfrm>
    </dsp:sp>
    <dsp:sp modelId="{25A78EDE-2A62-764D-AE99-397BBFF0FFB7}">
      <dsp:nvSpPr>
        <dsp:cNvPr id="0" name=""/>
        <dsp:cNvSpPr/>
      </dsp:nvSpPr>
      <dsp:spPr>
        <a:xfrm>
          <a:off x="4310992" y="842351"/>
          <a:ext cx="902207" cy="451103"/>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/src</a:t>
          </a:r>
        </a:p>
      </dsp:txBody>
      <dsp:txXfrm>
        <a:off x="4310992" y="842351"/>
        <a:ext cx="902207" cy="451103"/>
      </dsp:txXfrm>
    </dsp:sp>
    <dsp:sp modelId="{FFEFA87E-E58F-1748-9AE1-DDE87B9FB26B}">
      <dsp:nvSpPr>
        <dsp:cNvPr id="0" name=""/>
        <dsp:cNvSpPr/>
      </dsp:nvSpPr>
      <dsp:spPr>
        <a:xfrm>
          <a:off x="2395" y="1482919"/>
          <a:ext cx="1471608" cy="451103"/>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a:t>
          </a:r>
          <a:r>
            <a:rPr lang="en-US" sz="1600" kern="1200" dirty="0" err="1"/>
            <a:t>cleaning_bot</a:t>
          </a:r>
          <a:endParaRPr lang="en-US" sz="1600" kern="1200" dirty="0"/>
        </a:p>
      </dsp:txBody>
      <dsp:txXfrm>
        <a:off x="2395" y="1482919"/>
        <a:ext cx="1471608" cy="451103"/>
      </dsp:txXfrm>
    </dsp:sp>
    <dsp:sp modelId="{22B4DDD0-887C-C94E-9458-B6578868948B}">
      <dsp:nvSpPr>
        <dsp:cNvPr id="0" name=""/>
        <dsp:cNvSpPr/>
      </dsp:nvSpPr>
      <dsp:spPr>
        <a:xfrm>
          <a:off x="370298" y="2123486"/>
          <a:ext cx="1538408" cy="451103"/>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err="1"/>
            <a:t>explore.launch</a:t>
          </a:r>
          <a:endParaRPr lang="en-US" sz="1600" kern="1200" dirty="0"/>
        </a:p>
      </dsp:txBody>
      <dsp:txXfrm>
        <a:off x="370298" y="2123486"/>
        <a:ext cx="1538408" cy="451103"/>
      </dsp:txXfrm>
    </dsp:sp>
    <dsp:sp modelId="{2D21C44B-971E-C741-8DF5-357384C239A7}">
      <dsp:nvSpPr>
        <dsp:cNvPr id="0" name=""/>
        <dsp:cNvSpPr/>
      </dsp:nvSpPr>
      <dsp:spPr>
        <a:xfrm>
          <a:off x="2751864" y="1482919"/>
          <a:ext cx="1514346" cy="451103"/>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a:t>
          </a:r>
          <a:r>
            <a:rPr lang="en-US" sz="1600" kern="1200" dirty="0" err="1"/>
            <a:t>control_panel</a:t>
          </a:r>
          <a:endParaRPr lang="en-US" sz="1600" kern="1200" dirty="0"/>
        </a:p>
      </dsp:txBody>
      <dsp:txXfrm>
        <a:off x="2751864" y="1482919"/>
        <a:ext cx="1514346" cy="451103"/>
      </dsp:txXfrm>
    </dsp:sp>
    <dsp:sp modelId="{98134E6C-6F6B-6045-869E-743B833EB460}">
      <dsp:nvSpPr>
        <dsp:cNvPr id="0" name=""/>
        <dsp:cNvSpPr/>
      </dsp:nvSpPr>
      <dsp:spPr>
        <a:xfrm>
          <a:off x="2098170" y="2123486"/>
          <a:ext cx="902207" cy="451103"/>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/launch</a:t>
          </a:r>
        </a:p>
      </dsp:txBody>
      <dsp:txXfrm>
        <a:off x="2098170" y="2123486"/>
        <a:ext cx="902207" cy="451103"/>
      </dsp:txXfrm>
    </dsp:sp>
    <dsp:sp modelId="{1452F0C3-838F-DA4D-A874-64884D93CA63}">
      <dsp:nvSpPr>
        <dsp:cNvPr id="0" name=""/>
        <dsp:cNvSpPr/>
      </dsp:nvSpPr>
      <dsp:spPr>
        <a:xfrm>
          <a:off x="2323721" y="2764054"/>
          <a:ext cx="1646240" cy="451103"/>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err="1"/>
            <a:t>panel_sim.launch</a:t>
          </a:r>
          <a:endParaRPr lang="en-US" sz="1600" kern="1200" dirty="0"/>
        </a:p>
      </dsp:txBody>
      <dsp:txXfrm>
        <a:off x="2323721" y="2764054"/>
        <a:ext cx="1646240" cy="451103"/>
      </dsp:txXfrm>
    </dsp:sp>
    <dsp:sp modelId="{E4DD7E9A-998B-3A44-9232-6220B082F9D2}">
      <dsp:nvSpPr>
        <dsp:cNvPr id="0" name=""/>
        <dsp:cNvSpPr/>
      </dsp:nvSpPr>
      <dsp:spPr>
        <a:xfrm>
          <a:off x="2323721" y="3404621"/>
          <a:ext cx="1730064" cy="451103"/>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err="1"/>
            <a:t>panel_real.launch</a:t>
          </a:r>
          <a:endParaRPr lang="en-US" sz="1600" kern="1200" dirty="0"/>
        </a:p>
      </dsp:txBody>
      <dsp:txXfrm>
        <a:off x="2323721" y="3404621"/>
        <a:ext cx="1730064" cy="451103"/>
      </dsp:txXfrm>
    </dsp:sp>
    <dsp:sp modelId="{604B9811-528E-004F-A915-F51279A0922E}">
      <dsp:nvSpPr>
        <dsp:cNvPr id="0" name=""/>
        <dsp:cNvSpPr/>
      </dsp:nvSpPr>
      <dsp:spPr>
        <a:xfrm>
          <a:off x="4017698" y="2123486"/>
          <a:ext cx="902207" cy="451103"/>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/src</a:t>
          </a:r>
        </a:p>
      </dsp:txBody>
      <dsp:txXfrm>
        <a:off x="4017698" y="2123486"/>
        <a:ext cx="902207" cy="451103"/>
      </dsp:txXfrm>
    </dsp:sp>
    <dsp:sp modelId="{D05DC9C4-EF24-C14C-A4A3-69DE01D799BC}">
      <dsp:nvSpPr>
        <dsp:cNvPr id="0" name=""/>
        <dsp:cNvSpPr/>
      </dsp:nvSpPr>
      <dsp:spPr>
        <a:xfrm>
          <a:off x="4243250" y="2764054"/>
          <a:ext cx="1964475" cy="451103"/>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err="1"/>
            <a:t>control_panel_gui.py</a:t>
          </a:r>
          <a:endParaRPr lang="en-US" sz="1600" kern="1200" dirty="0"/>
        </a:p>
      </dsp:txBody>
      <dsp:txXfrm>
        <a:off x="4243250" y="2764054"/>
        <a:ext cx="1964475" cy="451103"/>
      </dsp:txXfrm>
    </dsp:sp>
    <dsp:sp modelId="{0C21FAA9-28EC-474F-9D87-8E8B1DDABE75}">
      <dsp:nvSpPr>
        <dsp:cNvPr id="0" name=""/>
        <dsp:cNvSpPr/>
      </dsp:nvSpPr>
      <dsp:spPr>
        <a:xfrm>
          <a:off x="4243250" y="3404621"/>
          <a:ext cx="1918923" cy="651195"/>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{controller scripts}</a:t>
          </a:r>
        </a:p>
        <a:p>
          <a:pPr marL="0" lvl="0" indent="0" algn="ctr" defTabSz="711200">
            <a:lnSpc>
              <a:spcPct val="90000"/>
            </a:lnSpc>
            <a:spcBef>
              <a:spcPct val="0"/>
            </a:spcBef>
            <a:spcAft>
              <a:spcPct val="35000"/>
            </a:spcAft>
            <a:buNone/>
          </a:pPr>
          <a:r>
            <a:rPr lang="en-US" sz="1050" kern="1200" dirty="0"/>
            <a:t>*support panel &amp; control nodes</a:t>
          </a:r>
        </a:p>
      </dsp:txBody>
      <dsp:txXfrm>
        <a:off x="4243250" y="3404621"/>
        <a:ext cx="1918923" cy="651195"/>
      </dsp:txXfrm>
    </dsp:sp>
    <dsp:sp modelId="{5FBDC825-8992-B243-BCA8-9FC827A491B5}">
      <dsp:nvSpPr>
        <dsp:cNvPr id="0" name=""/>
        <dsp:cNvSpPr/>
      </dsp:nvSpPr>
      <dsp:spPr>
        <a:xfrm>
          <a:off x="2356021" y="4348515"/>
          <a:ext cx="1558193" cy="451103"/>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err="1"/>
            <a:t>voice_vosk.py</a:t>
          </a:r>
          <a:endParaRPr lang="en-US" sz="1600" kern="1200" dirty="0"/>
        </a:p>
      </dsp:txBody>
      <dsp:txXfrm>
        <a:off x="2356021" y="4348515"/>
        <a:ext cx="1558193" cy="451103"/>
      </dsp:txXfrm>
    </dsp:sp>
    <dsp:sp modelId="{A69C0FEF-33A6-A74E-8FC7-6FA93C52F3BE}">
      <dsp:nvSpPr>
        <dsp:cNvPr id="0" name=""/>
        <dsp:cNvSpPr/>
      </dsp:nvSpPr>
      <dsp:spPr>
        <a:xfrm>
          <a:off x="2348550" y="4871800"/>
          <a:ext cx="1600570" cy="451103"/>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a:t>
          </a:r>
          <a:r>
            <a:rPr lang="en-US" sz="1600" kern="1200" dirty="0" err="1"/>
            <a:t>vosk_model</a:t>
          </a:r>
          <a:r>
            <a:rPr lang="en-US" sz="1600" kern="1200" dirty="0"/>
            <a:t>}</a:t>
          </a:r>
        </a:p>
      </dsp:txBody>
      <dsp:txXfrm>
        <a:off x="2348550" y="4871800"/>
        <a:ext cx="1600570" cy="451103"/>
      </dsp:txXfrm>
    </dsp:sp>
    <dsp:sp modelId="{F3D0720F-D2C8-894F-908F-C045D58C6FC9}">
      <dsp:nvSpPr>
        <dsp:cNvPr id="0" name=""/>
        <dsp:cNvSpPr/>
      </dsp:nvSpPr>
      <dsp:spPr>
        <a:xfrm>
          <a:off x="4455674" y="1482919"/>
          <a:ext cx="1712101" cy="451103"/>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a:t>
          </a:r>
          <a:r>
            <a:rPr lang="en-US" sz="1600" kern="1200" dirty="0" err="1"/>
            <a:t>simulation_world</a:t>
          </a:r>
          <a:endParaRPr lang="en-US" sz="1600" kern="1200" dirty="0"/>
        </a:p>
      </dsp:txBody>
      <dsp:txXfrm>
        <a:off x="4455674" y="1482919"/>
        <a:ext cx="1712101" cy="451103"/>
      </dsp:txXfrm>
    </dsp:sp>
    <dsp:sp modelId="{7AA8622B-BACC-3247-893E-3114A1A08032}">
      <dsp:nvSpPr>
        <dsp:cNvPr id="0" name=""/>
        <dsp:cNvSpPr/>
      </dsp:nvSpPr>
      <dsp:spPr>
        <a:xfrm>
          <a:off x="6357239" y="1482919"/>
          <a:ext cx="981213" cy="451103"/>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/turtlebot3</a:t>
          </a:r>
        </a:p>
      </dsp:txBody>
      <dsp:txXfrm>
        <a:off x="6357239" y="1482919"/>
        <a:ext cx="981213" cy="451103"/>
      </dsp:txXfrm>
    </dsp:sp>
    <dsp:sp modelId="{DB3942AA-75E8-FB4C-AE54-E3B58E9620A5}">
      <dsp:nvSpPr>
        <dsp:cNvPr id="0" name=""/>
        <dsp:cNvSpPr/>
      </dsp:nvSpPr>
      <dsp:spPr>
        <a:xfrm>
          <a:off x="7527917" y="1482919"/>
          <a:ext cx="902207" cy="451103"/>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a:t>
          </a:r>
          <a:r>
            <a:rPr lang="en-US" sz="1600" kern="1200" dirty="0" err="1"/>
            <a:t>ccpp</a:t>
          </a:r>
          <a:endParaRPr lang="en-US" sz="1600" kern="1200" dirty="0"/>
        </a:p>
      </dsp:txBody>
      <dsp:txXfrm>
        <a:off x="7527917" y="1482919"/>
        <a:ext cx="902207" cy="451103"/>
      </dsp:txXfrm>
    </dsp:sp>
    <dsp:sp modelId="{6247F48C-1BFB-1642-BB5E-67241EA80EB2}">
      <dsp:nvSpPr>
        <dsp:cNvPr id="0" name=""/>
        <dsp:cNvSpPr/>
      </dsp:nvSpPr>
      <dsp:spPr>
        <a:xfrm>
          <a:off x="8619588" y="1482919"/>
          <a:ext cx="902207" cy="451103"/>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/sweep</a:t>
          </a:r>
        </a:p>
      </dsp:txBody>
      <dsp:txXfrm>
        <a:off x="8619588" y="1482919"/>
        <a:ext cx="902207" cy="451103"/>
      </dsp:txXfrm>
    </dsp:sp>
    <dsp:sp modelId="{D487ED9D-7DEC-DB4B-A60D-1671D415D38A}">
      <dsp:nvSpPr>
        <dsp:cNvPr id="0" name=""/>
        <dsp:cNvSpPr/>
      </dsp:nvSpPr>
      <dsp:spPr>
        <a:xfrm>
          <a:off x="7746572" y="2216824"/>
          <a:ext cx="1741107" cy="451103"/>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err="1"/>
            <a:t>world_sim.launch</a:t>
          </a:r>
          <a:endParaRPr lang="en-US" sz="1600" kern="1200" dirty="0"/>
        </a:p>
      </dsp:txBody>
      <dsp:txXfrm>
        <a:off x="7746572" y="2216824"/>
        <a:ext cx="1741107" cy="451103"/>
      </dsp:txXfrm>
    </dsp:sp>
    <dsp:sp modelId="{E443294C-0087-AC49-BADC-609CBCFA5C4D}">
      <dsp:nvSpPr>
        <dsp:cNvPr id="0" name=""/>
        <dsp:cNvSpPr/>
      </dsp:nvSpPr>
      <dsp:spPr>
        <a:xfrm>
          <a:off x="6655550" y="2216824"/>
          <a:ext cx="902207" cy="451103"/>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/src</a:t>
          </a:r>
        </a:p>
      </dsp:txBody>
      <dsp:txXfrm>
        <a:off x="6655550" y="2216824"/>
        <a:ext cx="902207" cy="451103"/>
      </dsp:txXfrm>
    </dsp:sp>
    <dsp:sp modelId="{3250C532-3100-CE4A-8F80-96A97DE4FBD5}">
      <dsp:nvSpPr>
        <dsp:cNvPr id="0" name=""/>
        <dsp:cNvSpPr/>
      </dsp:nvSpPr>
      <dsp:spPr>
        <a:xfrm>
          <a:off x="7057934" y="2779432"/>
          <a:ext cx="1103129" cy="451103"/>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a:t>
          </a:r>
          <a:r>
            <a:rPr lang="en-US" sz="1600" kern="1200" dirty="0" err="1"/>
            <a:t>pathifiles</a:t>
          </a:r>
          <a:endParaRPr lang="en-US" sz="1600" kern="1200" dirty="0"/>
        </a:p>
      </dsp:txBody>
      <dsp:txXfrm>
        <a:off x="7057934" y="2779432"/>
        <a:ext cx="1103129" cy="451103"/>
      </dsp:txXfrm>
    </dsp:sp>
    <dsp:sp modelId="{05555884-1A66-1F4C-B4F4-42AB3E8081E2}">
      <dsp:nvSpPr>
        <dsp:cNvPr id="0" name=""/>
        <dsp:cNvSpPr/>
      </dsp:nvSpPr>
      <dsp:spPr>
        <a:xfrm>
          <a:off x="7065621" y="3312361"/>
          <a:ext cx="2071757" cy="451103"/>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err="1"/>
            <a:t>route_map_server.py</a:t>
          </a:r>
          <a:endParaRPr lang="en-US" sz="1600" kern="1200" dirty="0"/>
        </a:p>
      </dsp:txBody>
      <dsp:txXfrm>
        <a:off x="7065621" y="3312361"/>
        <a:ext cx="2071757" cy="451103"/>
      </dsp:txXfrm>
    </dsp:sp>
    <dsp:sp modelId="{9245A489-0079-3D49-AD6A-9ED9192A6ACD}">
      <dsp:nvSpPr>
        <dsp:cNvPr id="0" name=""/>
        <dsp:cNvSpPr/>
      </dsp:nvSpPr>
      <dsp:spPr>
        <a:xfrm>
          <a:off x="7089268" y="3852978"/>
          <a:ext cx="1774570" cy="451103"/>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err="1"/>
            <a:t>route_plan.py</a:t>
          </a:r>
          <a:endParaRPr lang="en-US" sz="1600" kern="1200" dirty="0"/>
        </a:p>
      </dsp:txBody>
      <dsp:txXfrm>
        <a:off x="7089268" y="3852978"/>
        <a:ext cx="1774570" cy="451103"/>
      </dsp:txXfrm>
    </dsp:sp>
    <dsp:sp modelId="{B040267A-DED9-AC47-869E-F4EA61C40BA3}">
      <dsp:nvSpPr>
        <dsp:cNvPr id="0" name=""/>
        <dsp:cNvSpPr/>
      </dsp:nvSpPr>
      <dsp:spPr>
        <a:xfrm>
          <a:off x="7096378" y="4362838"/>
          <a:ext cx="1992760" cy="451103"/>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err="1"/>
            <a:t>route_show.py</a:t>
          </a:r>
          <a:endParaRPr lang="en-US" sz="1600" kern="1200" dirty="0"/>
        </a:p>
      </dsp:txBody>
      <dsp:txXfrm>
        <a:off x="7096378" y="4362838"/>
        <a:ext cx="1992760" cy="451103"/>
      </dsp:txXfrm>
    </dsp:sp>
    <dsp:sp modelId="{870A6E6F-91CA-9044-BBDD-EEC2676D19D4}">
      <dsp:nvSpPr>
        <dsp:cNvPr id="0" name=""/>
        <dsp:cNvSpPr/>
      </dsp:nvSpPr>
      <dsp:spPr>
        <a:xfrm>
          <a:off x="7073308" y="4857324"/>
          <a:ext cx="2132043" cy="451103"/>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err="1"/>
            <a:t>route_follow.py</a:t>
          </a:r>
          <a:endParaRPr lang="en-US" sz="1600" kern="1200" dirty="0"/>
        </a:p>
      </dsp:txBody>
      <dsp:txXfrm>
        <a:off x="7073308" y="4857324"/>
        <a:ext cx="2132043" cy="45110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1ABBFC-4D71-2845-98B9-07321901A104}">
      <dsp:nvSpPr>
        <dsp:cNvPr id="0" name=""/>
        <dsp:cNvSpPr/>
      </dsp:nvSpPr>
      <dsp:spPr>
        <a:xfrm>
          <a:off x="1554924" y="-124096"/>
          <a:ext cx="5084125" cy="5084125"/>
        </a:xfrm>
        <a:prstGeom prst="circularArrow">
          <a:avLst>
            <a:gd name="adj1" fmla="val 4668"/>
            <a:gd name="adj2" fmla="val 272909"/>
            <a:gd name="adj3" fmla="val 12887932"/>
            <a:gd name="adj4" fmla="val 17992399"/>
            <a:gd name="adj5" fmla="val 4847"/>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DEC97D5-4E28-3942-B8ED-9ECD8C9EFD77}">
      <dsp:nvSpPr>
        <dsp:cNvPr id="0" name=""/>
        <dsp:cNvSpPr/>
      </dsp:nvSpPr>
      <dsp:spPr>
        <a:xfrm>
          <a:off x="2428585" y="332"/>
          <a:ext cx="3336803" cy="1668401"/>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Continuing Recognize Voice</a:t>
          </a:r>
        </a:p>
      </dsp:txBody>
      <dsp:txXfrm>
        <a:off x="2510030" y="81777"/>
        <a:ext cx="3173913" cy="1505511"/>
      </dsp:txXfrm>
    </dsp:sp>
    <dsp:sp modelId="{0D77987C-9DE8-9F41-9551-CA4B68EE03AC}">
      <dsp:nvSpPr>
        <dsp:cNvPr id="0" name=""/>
        <dsp:cNvSpPr/>
      </dsp:nvSpPr>
      <dsp:spPr>
        <a:xfrm>
          <a:off x="4254123" y="1825871"/>
          <a:ext cx="3336803" cy="1668401"/>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Publish recognized voice as messages in </a:t>
          </a:r>
          <a:r>
            <a:rPr lang="en-US" sz="2400" kern="1200" dirty="0" err="1"/>
            <a:t>voice_command</a:t>
          </a:r>
          <a:r>
            <a:rPr lang="en-US" sz="2400" kern="1200" dirty="0"/>
            <a:t> topic</a:t>
          </a:r>
        </a:p>
      </dsp:txBody>
      <dsp:txXfrm>
        <a:off x="4335568" y="1907316"/>
        <a:ext cx="3173913" cy="1505511"/>
      </dsp:txXfrm>
    </dsp:sp>
    <dsp:sp modelId="{07748762-3945-6D43-88E7-E10B8C7864CE}">
      <dsp:nvSpPr>
        <dsp:cNvPr id="0" name=""/>
        <dsp:cNvSpPr/>
      </dsp:nvSpPr>
      <dsp:spPr>
        <a:xfrm>
          <a:off x="2428585" y="3651410"/>
          <a:ext cx="3336803" cy="1668401"/>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The panel will show the messages recognized</a:t>
          </a:r>
        </a:p>
      </dsp:txBody>
      <dsp:txXfrm>
        <a:off x="2510030" y="3732855"/>
        <a:ext cx="3173913" cy="1505511"/>
      </dsp:txXfrm>
    </dsp:sp>
    <dsp:sp modelId="{1C01750D-5CBB-864F-87BF-A2EC91052037}">
      <dsp:nvSpPr>
        <dsp:cNvPr id="0" name=""/>
        <dsp:cNvSpPr/>
      </dsp:nvSpPr>
      <dsp:spPr>
        <a:xfrm>
          <a:off x="603046" y="1825871"/>
          <a:ext cx="3336803" cy="1668401"/>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If the message includes key word, run corresponding button</a:t>
          </a:r>
        </a:p>
      </dsp:txBody>
      <dsp:txXfrm>
        <a:off x="684491" y="1907316"/>
        <a:ext cx="3173913" cy="150551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5A1BC15-5819-414B-B152-12018983EE1E}">
      <dsp:nvSpPr>
        <dsp:cNvPr id="0" name=""/>
        <dsp:cNvSpPr/>
      </dsp:nvSpPr>
      <dsp:spPr>
        <a:xfrm>
          <a:off x="0" y="0"/>
          <a:ext cx="5618612" cy="799841"/>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en-US" sz="3400" kern="1200" dirty="0" err="1"/>
            <a:t>route_map_serve.py</a:t>
          </a:r>
          <a:endParaRPr lang="en-US" sz="3400" kern="1200" dirty="0"/>
        </a:p>
      </dsp:txBody>
      <dsp:txXfrm>
        <a:off x="23427" y="23427"/>
        <a:ext cx="4687932" cy="752987"/>
      </dsp:txXfrm>
    </dsp:sp>
    <dsp:sp modelId="{A84291AB-28B9-8849-9786-E7E11373F349}">
      <dsp:nvSpPr>
        <dsp:cNvPr id="0" name=""/>
        <dsp:cNvSpPr/>
      </dsp:nvSpPr>
      <dsp:spPr>
        <a:xfrm>
          <a:off x="470558" y="945267"/>
          <a:ext cx="5618612" cy="799841"/>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en-US" sz="3400" kern="1200" dirty="0" err="1"/>
            <a:t>Route_plan.py</a:t>
          </a:r>
          <a:endParaRPr lang="en-US" sz="3400" kern="1200" dirty="0"/>
        </a:p>
      </dsp:txBody>
      <dsp:txXfrm>
        <a:off x="493985" y="968694"/>
        <a:ext cx="4581302" cy="752987"/>
      </dsp:txXfrm>
    </dsp:sp>
    <dsp:sp modelId="{A890A1AA-D20C-7946-868A-17D2DC941979}">
      <dsp:nvSpPr>
        <dsp:cNvPr id="0" name=""/>
        <dsp:cNvSpPr/>
      </dsp:nvSpPr>
      <dsp:spPr>
        <a:xfrm>
          <a:off x="934094" y="1890534"/>
          <a:ext cx="5618612" cy="799841"/>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en-US" sz="3400" kern="1200" dirty="0" err="1"/>
            <a:t>route_show.py</a:t>
          </a:r>
          <a:endParaRPr lang="en-US" sz="3400" kern="1200" dirty="0"/>
        </a:p>
      </dsp:txBody>
      <dsp:txXfrm>
        <a:off x="957521" y="1913961"/>
        <a:ext cx="4588325" cy="752987"/>
      </dsp:txXfrm>
    </dsp:sp>
    <dsp:sp modelId="{D8177D4D-A806-A046-8770-BAEE9B107B46}">
      <dsp:nvSpPr>
        <dsp:cNvPr id="0" name=""/>
        <dsp:cNvSpPr/>
      </dsp:nvSpPr>
      <dsp:spPr>
        <a:xfrm>
          <a:off x="1404652" y="2835802"/>
          <a:ext cx="5618612" cy="799841"/>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en-US" sz="3400" kern="1200" dirty="0" err="1"/>
            <a:t>route_follow.py</a:t>
          </a:r>
          <a:endParaRPr lang="en-US" sz="3400" kern="1200" dirty="0"/>
        </a:p>
      </dsp:txBody>
      <dsp:txXfrm>
        <a:off x="1428079" y="2859229"/>
        <a:ext cx="4581302" cy="752987"/>
      </dsp:txXfrm>
    </dsp:sp>
    <dsp:sp modelId="{180EEB4E-5645-8143-9FE5-B9B5D0B4F141}">
      <dsp:nvSpPr>
        <dsp:cNvPr id="0" name=""/>
        <dsp:cNvSpPr/>
      </dsp:nvSpPr>
      <dsp:spPr>
        <a:xfrm>
          <a:off x="5098714" y="612606"/>
          <a:ext cx="519897" cy="519897"/>
        </a:xfrm>
        <a:prstGeom prst="downArrow">
          <a:avLst>
            <a:gd name="adj1" fmla="val 55000"/>
            <a:gd name="adj2" fmla="val 45000"/>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9210" tIns="29210" rIns="29210" bIns="29210" numCol="1" spcCol="1270" anchor="ctr" anchorCtr="0">
          <a:noAutofit/>
        </a:bodyPr>
        <a:lstStyle/>
        <a:p>
          <a:pPr marL="0" lvl="0" indent="0" algn="ctr" defTabSz="1022350">
            <a:lnSpc>
              <a:spcPct val="90000"/>
            </a:lnSpc>
            <a:spcBef>
              <a:spcPct val="0"/>
            </a:spcBef>
            <a:spcAft>
              <a:spcPct val="35000"/>
            </a:spcAft>
            <a:buNone/>
          </a:pPr>
          <a:endParaRPr lang="en-US" sz="2300" kern="1200"/>
        </a:p>
      </dsp:txBody>
      <dsp:txXfrm>
        <a:off x="5215691" y="612606"/>
        <a:ext cx="285943" cy="391222"/>
      </dsp:txXfrm>
    </dsp:sp>
    <dsp:sp modelId="{E03C2CFB-586E-3942-8F1B-7FC3138934B6}">
      <dsp:nvSpPr>
        <dsp:cNvPr id="0" name=""/>
        <dsp:cNvSpPr/>
      </dsp:nvSpPr>
      <dsp:spPr>
        <a:xfrm>
          <a:off x="5569273" y="1557873"/>
          <a:ext cx="519897" cy="519897"/>
        </a:xfrm>
        <a:prstGeom prst="downArrow">
          <a:avLst>
            <a:gd name="adj1" fmla="val 55000"/>
            <a:gd name="adj2" fmla="val 45000"/>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9210" tIns="29210" rIns="29210" bIns="29210" numCol="1" spcCol="1270" anchor="ctr" anchorCtr="0">
          <a:noAutofit/>
        </a:bodyPr>
        <a:lstStyle/>
        <a:p>
          <a:pPr marL="0" lvl="0" indent="0" algn="ctr" defTabSz="1022350">
            <a:lnSpc>
              <a:spcPct val="90000"/>
            </a:lnSpc>
            <a:spcBef>
              <a:spcPct val="0"/>
            </a:spcBef>
            <a:spcAft>
              <a:spcPct val="35000"/>
            </a:spcAft>
            <a:buNone/>
          </a:pPr>
          <a:endParaRPr lang="en-US" sz="2300" kern="1200"/>
        </a:p>
      </dsp:txBody>
      <dsp:txXfrm>
        <a:off x="5686250" y="1557873"/>
        <a:ext cx="285943" cy="391222"/>
      </dsp:txXfrm>
    </dsp:sp>
    <dsp:sp modelId="{27C7735F-5FBC-674F-8B95-7B58E748415F}">
      <dsp:nvSpPr>
        <dsp:cNvPr id="0" name=""/>
        <dsp:cNvSpPr/>
      </dsp:nvSpPr>
      <dsp:spPr>
        <a:xfrm>
          <a:off x="6032809" y="2503140"/>
          <a:ext cx="519897" cy="519897"/>
        </a:xfrm>
        <a:prstGeom prst="downArrow">
          <a:avLst>
            <a:gd name="adj1" fmla="val 55000"/>
            <a:gd name="adj2" fmla="val 45000"/>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9210" tIns="29210" rIns="29210" bIns="29210" numCol="1" spcCol="1270" anchor="ctr" anchorCtr="0">
          <a:noAutofit/>
        </a:bodyPr>
        <a:lstStyle/>
        <a:p>
          <a:pPr marL="0" lvl="0" indent="0" algn="ctr" defTabSz="1022350">
            <a:lnSpc>
              <a:spcPct val="90000"/>
            </a:lnSpc>
            <a:spcBef>
              <a:spcPct val="0"/>
            </a:spcBef>
            <a:spcAft>
              <a:spcPct val="35000"/>
            </a:spcAft>
            <a:buNone/>
          </a:pPr>
          <a:endParaRPr lang="en-US" sz="2300" kern="1200"/>
        </a:p>
      </dsp:txBody>
      <dsp:txXfrm>
        <a:off x="6149786" y="2503140"/>
        <a:ext cx="285943" cy="391222"/>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3.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DFDD0C-25E2-111E-77BE-74FE8997B1C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147CC10-A755-661E-3FAF-81AAECFCEC3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D18B76D-E708-F97D-3C90-1706EAFCFD42}"/>
              </a:ext>
            </a:extLst>
          </p:cNvPr>
          <p:cNvSpPr>
            <a:spLocks noGrp="1"/>
          </p:cNvSpPr>
          <p:nvPr>
            <p:ph type="dt" sz="half" idx="10"/>
          </p:nvPr>
        </p:nvSpPr>
        <p:spPr/>
        <p:txBody>
          <a:bodyPr/>
          <a:lstStyle/>
          <a:p>
            <a:fld id="{EB38A404-61A7-6B4B-88EC-2FFB999D7AAD}" type="datetimeFigureOut">
              <a:rPr lang="en-US" smtClean="0"/>
              <a:t>11/24/24</a:t>
            </a:fld>
            <a:endParaRPr lang="en-US"/>
          </a:p>
        </p:txBody>
      </p:sp>
      <p:sp>
        <p:nvSpPr>
          <p:cNvPr id="5" name="Footer Placeholder 4">
            <a:extLst>
              <a:ext uri="{FF2B5EF4-FFF2-40B4-BE49-F238E27FC236}">
                <a16:creationId xmlns:a16="http://schemas.microsoft.com/office/drawing/2014/main" id="{8ACB671D-DF93-1DB4-F54D-92E959327DF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CE2A09C-1834-43C1-6AC8-B00B8AA9EBFC}"/>
              </a:ext>
            </a:extLst>
          </p:cNvPr>
          <p:cNvSpPr>
            <a:spLocks noGrp="1"/>
          </p:cNvSpPr>
          <p:nvPr>
            <p:ph type="sldNum" sz="quarter" idx="12"/>
          </p:nvPr>
        </p:nvSpPr>
        <p:spPr/>
        <p:txBody>
          <a:bodyPr/>
          <a:lstStyle/>
          <a:p>
            <a:fld id="{679D41FF-2006-EC4C-975F-4FE26579F6F0}" type="slidenum">
              <a:rPr lang="en-US" smtClean="0"/>
              <a:t>‹#›</a:t>
            </a:fld>
            <a:endParaRPr lang="en-US"/>
          </a:p>
        </p:txBody>
      </p:sp>
    </p:spTree>
    <p:extLst>
      <p:ext uri="{BB962C8B-B14F-4D97-AF65-F5344CB8AC3E}">
        <p14:creationId xmlns:p14="http://schemas.microsoft.com/office/powerpoint/2010/main" val="8325004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642FA1-4DD0-205A-3D6E-C663B8DEC96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08662AC-8944-F915-918C-47AC6FFB505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5C76B34-7B0C-1D92-C7AB-584C40C02F4A}"/>
              </a:ext>
            </a:extLst>
          </p:cNvPr>
          <p:cNvSpPr>
            <a:spLocks noGrp="1"/>
          </p:cNvSpPr>
          <p:nvPr>
            <p:ph type="dt" sz="half" idx="10"/>
          </p:nvPr>
        </p:nvSpPr>
        <p:spPr/>
        <p:txBody>
          <a:bodyPr/>
          <a:lstStyle/>
          <a:p>
            <a:fld id="{EB38A404-61A7-6B4B-88EC-2FFB999D7AAD}" type="datetimeFigureOut">
              <a:rPr lang="en-US" smtClean="0"/>
              <a:t>11/24/24</a:t>
            </a:fld>
            <a:endParaRPr lang="en-US"/>
          </a:p>
        </p:txBody>
      </p:sp>
      <p:sp>
        <p:nvSpPr>
          <p:cNvPr id="5" name="Footer Placeholder 4">
            <a:extLst>
              <a:ext uri="{FF2B5EF4-FFF2-40B4-BE49-F238E27FC236}">
                <a16:creationId xmlns:a16="http://schemas.microsoft.com/office/drawing/2014/main" id="{61EEC2C1-2456-1FCA-1190-EF2837B941E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17BCCA0-04C7-B7DA-CA45-0D648003A4C8}"/>
              </a:ext>
            </a:extLst>
          </p:cNvPr>
          <p:cNvSpPr>
            <a:spLocks noGrp="1"/>
          </p:cNvSpPr>
          <p:nvPr>
            <p:ph type="sldNum" sz="quarter" idx="12"/>
          </p:nvPr>
        </p:nvSpPr>
        <p:spPr/>
        <p:txBody>
          <a:bodyPr/>
          <a:lstStyle/>
          <a:p>
            <a:fld id="{679D41FF-2006-EC4C-975F-4FE26579F6F0}" type="slidenum">
              <a:rPr lang="en-US" smtClean="0"/>
              <a:t>‹#›</a:t>
            </a:fld>
            <a:endParaRPr lang="en-US"/>
          </a:p>
        </p:txBody>
      </p:sp>
    </p:spTree>
    <p:extLst>
      <p:ext uri="{BB962C8B-B14F-4D97-AF65-F5344CB8AC3E}">
        <p14:creationId xmlns:p14="http://schemas.microsoft.com/office/powerpoint/2010/main" val="33094934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9FE4C97-A93C-90B6-9A67-3AAED19A5A1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3BD9349-6279-0E2A-4EFF-6F1257354AE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8E5EF62-448A-16D4-2879-DCEE51421B0C}"/>
              </a:ext>
            </a:extLst>
          </p:cNvPr>
          <p:cNvSpPr>
            <a:spLocks noGrp="1"/>
          </p:cNvSpPr>
          <p:nvPr>
            <p:ph type="dt" sz="half" idx="10"/>
          </p:nvPr>
        </p:nvSpPr>
        <p:spPr/>
        <p:txBody>
          <a:bodyPr/>
          <a:lstStyle/>
          <a:p>
            <a:fld id="{EB38A404-61A7-6B4B-88EC-2FFB999D7AAD}" type="datetimeFigureOut">
              <a:rPr lang="en-US" smtClean="0"/>
              <a:t>11/24/24</a:t>
            </a:fld>
            <a:endParaRPr lang="en-US"/>
          </a:p>
        </p:txBody>
      </p:sp>
      <p:sp>
        <p:nvSpPr>
          <p:cNvPr id="5" name="Footer Placeholder 4">
            <a:extLst>
              <a:ext uri="{FF2B5EF4-FFF2-40B4-BE49-F238E27FC236}">
                <a16:creationId xmlns:a16="http://schemas.microsoft.com/office/drawing/2014/main" id="{B3F539CD-CAF4-3D1D-D015-9289A6DB16E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478F8A9-11F8-6541-5530-6D40B5A9B806}"/>
              </a:ext>
            </a:extLst>
          </p:cNvPr>
          <p:cNvSpPr>
            <a:spLocks noGrp="1"/>
          </p:cNvSpPr>
          <p:nvPr>
            <p:ph type="sldNum" sz="quarter" idx="12"/>
          </p:nvPr>
        </p:nvSpPr>
        <p:spPr/>
        <p:txBody>
          <a:bodyPr/>
          <a:lstStyle/>
          <a:p>
            <a:fld id="{679D41FF-2006-EC4C-975F-4FE26579F6F0}" type="slidenum">
              <a:rPr lang="en-US" smtClean="0"/>
              <a:t>‹#›</a:t>
            </a:fld>
            <a:endParaRPr lang="en-US"/>
          </a:p>
        </p:txBody>
      </p:sp>
    </p:spTree>
    <p:extLst>
      <p:ext uri="{BB962C8B-B14F-4D97-AF65-F5344CB8AC3E}">
        <p14:creationId xmlns:p14="http://schemas.microsoft.com/office/powerpoint/2010/main" val="21416881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F4DDB7-67DD-C2E6-A0C3-FC2B3DB8787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0D6C58A-C369-679C-6AF0-873C403F131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EB03268-9F35-EAAC-5144-7AF7553D6C95}"/>
              </a:ext>
            </a:extLst>
          </p:cNvPr>
          <p:cNvSpPr>
            <a:spLocks noGrp="1"/>
          </p:cNvSpPr>
          <p:nvPr>
            <p:ph type="dt" sz="half" idx="10"/>
          </p:nvPr>
        </p:nvSpPr>
        <p:spPr/>
        <p:txBody>
          <a:bodyPr/>
          <a:lstStyle/>
          <a:p>
            <a:fld id="{EB38A404-61A7-6B4B-88EC-2FFB999D7AAD}" type="datetimeFigureOut">
              <a:rPr lang="en-US" smtClean="0"/>
              <a:t>11/24/24</a:t>
            </a:fld>
            <a:endParaRPr lang="en-US"/>
          </a:p>
        </p:txBody>
      </p:sp>
      <p:sp>
        <p:nvSpPr>
          <p:cNvPr id="5" name="Footer Placeholder 4">
            <a:extLst>
              <a:ext uri="{FF2B5EF4-FFF2-40B4-BE49-F238E27FC236}">
                <a16:creationId xmlns:a16="http://schemas.microsoft.com/office/drawing/2014/main" id="{B892543F-B98E-DBD8-1BF9-73A785AD9A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BAB7BF-1123-926F-CAEB-91B07F224FBF}"/>
              </a:ext>
            </a:extLst>
          </p:cNvPr>
          <p:cNvSpPr>
            <a:spLocks noGrp="1"/>
          </p:cNvSpPr>
          <p:nvPr>
            <p:ph type="sldNum" sz="quarter" idx="12"/>
          </p:nvPr>
        </p:nvSpPr>
        <p:spPr/>
        <p:txBody>
          <a:bodyPr/>
          <a:lstStyle/>
          <a:p>
            <a:fld id="{679D41FF-2006-EC4C-975F-4FE26579F6F0}" type="slidenum">
              <a:rPr lang="en-US" smtClean="0"/>
              <a:t>‹#›</a:t>
            </a:fld>
            <a:endParaRPr lang="en-US"/>
          </a:p>
        </p:txBody>
      </p:sp>
    </p:spTree>
    <p:extLst>
      <p:ext uri="{BB962C8B-B14F-4D97-AF65-F5344CB8AC3E}">
        <p14:creationId xmlns:p14="http://schemas.microsoft.com/office/powerpoint/2010/main" val="14102935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51282D-9696-5D1A-897A-B86B341BE9F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86C3310-39E0-037D-03B2-2A8B5B53BD3C}"/>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F583C0E-1BEA-C6C5-B0BB-BE1A534D7B24}"/>
              </a:ext>
            </a:extLst>
          </p:cNvPr>
          <p:cNvSpPr>
            <a:spLocks noGrp="1"/>
          </p:cNvSpPr>
          <p:nvPr>
            <p:ph type="dt" sz="half" idx="10"/>
          </p:nvPr>
        </p:nvSpPr>
        <p:spPr/>
        <p:txBody>
          <a:bodyPr/>
          <a:lstStyle/>
          <a:p>
            <a:fld id="{EB38A404-61A7-6B4B-88EC-2FFB999D7AAD}" type="datetimeFigureOut">
              <a:rPr lang="en-US" smtClean="0"/>
              <a:t>11/24/24</a:t>
            </a:fld>
            <a:endParaRPr lang="en-US"/>
          </a:p>
        </p:txBody>
      </p:sp>
      <p:sp>
        <p:nvSpPr>
          <p:cNvPr id="5" name="Footer Placeholder 4">
            <a:extLst>
              <a:ext uri="{FF2B5EF4-FFF2-40B4-BE49-F238E27FC236}">
                <a16:creationId xmlns:a16="http://schemas.microsoft.com/office/drawing/2014/main" id="{A3A3AD78-6084-DA8F-28B5-6B69AED2019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90D01D0-225B-4508-2B31-25677BB71BC0}"/>
              </a:ext>
            </a:extLst>
          </p:cNvPr>
          <p:cNvSpPr>
            <a:spLocks noGrp="1"/>
          </p:cNvSpPr>
          <p:nvPr>
            <p:ph type="sldNum" sz="quarter" idx="12"/>
          </p:nvPr>
        </p:nvSpPr>
        <p:spPr/>
        <p:txBody>
          <a:bodyPr/>
          <a:lstStyle/>
          <a:p>
            <a:fld id="{679D41FF-2006-EC4C-975F-4FE26579F6F0}" type="slidenum">
              <a:rPr lang="en-US" smtClean="0"/>
              <a:t>‹#›</a:t>
            </a:fld>
            <a:endParaRPr lang="en-US"/>
          </a:p>
        </p:txBody>
      </p:sp>
    </p:spTree>
    <p:extLst>
      <p:ext uri="{BB962C8B-B14F-4D97-AF65-F5344CB8AC3E}">
        <p14:creationId xmlns:p14="http://schemas.microsoft.com/office/powerpoint/2010/main" val="19698493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7E24D-7994-B3D5-502F-35258E2C91C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3A1F067-8EDB-35C3-1300-6DE6FF70499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F26452B-A1F6-3934-68EB-1AC9F9C8827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B8CAD40-7B1D-C0B6-B328-05A6CA1BFE44}"/>
              </a:ext>
            </a:extLst>
          </p:cNvPr>
          <p:cNvSpPr>
            <a:spLocks noGrp="1"/>
          </p:cNvSpPr>
          <p:nvPr>
            <p:ph type="dt" sz="half" idx="10"/>
          </p:nvPr>
        </p:nvSpPr>
        <p:spPr/>
        <p:txBody>
          <a:bodyPr/>
          <a:lstStyle/>
          <a:p>
            <a:fld id="{EB38A404-61A7-6B4B-88EC-2FFB999D7AAD}" type="datetimeFigureOut">
              <a:rPr lang="en-US" smtClean="0"/>
              <a:t>11/24/24</a:t>
            </a:fld>
            <a:endParaRPr lang="en-US"/>
          </a:p>
        </p:txBody>
      </p:sp>
      <p:sp>
        <p:nvSpPr>
          <p:cNvPr id="6" name="Footer Placeholder 5">
            <a:extLst>
              <a:ext uri="{FF2B5EF4-FFF2-40B4-BE49-F238E27FC236}">
                <a16:creationId xmlns:a16="http://schemas.microsoft.com/office/drawing/2014/main" id="{597F75A8-6D5E-3819-A656-123AA3B8961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47D209B-451C-BC8B-CE55-85F186535C9B}"/>
              </a:ext>
            </a:extLst>
          </p:cNvPr>
          <p:cNvSpPr>
            <a:spLocks noGrp="1"/>
          </p:cNvSpPr>
          <p:nvPr>
            <p:ph type="sldNum" sz="quarter" idx="12"/>
          </p:nvPr>
        </p:nvSpPr>
        <p:spPr/>
        <p:txBody>
          <a:bodyPr/>
          <a:lstStyle/>
          <a:p>
            <a:fld id="{679D41FF-2006-EC4C-975F-4FE26579F6F0}" type="slidenum">
              <a:rPr lang="en-US" smtClean="0"/>
              <a:t>‹#›</a:t>
            </a:fld>
            <a:endParaRPr lang="en-US"/>
          </a:p>
        </p:txBody>
      </p:sp>
    </p:spTree>
    <p:extLst>
      <p:ext uri="{BB962C8B-B14F-4D97-AF65-F5344CB8AC3E}">
        <p14:creationId xmlns:p14="http://schemas.microsoft.com/office/powerpoint/2010/main" val="37844174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F50DE-96F4-6F08-4D86-087A06DB658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61BBAC7-B668-6312-A5C8-DE91D4C1179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60A135B-143C-B8C7-B15D-EC25476C67D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CCCA570-0DEC-F757-0639-006F9046F15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40B1F5B-EEFE-997D-1BF5-E298D409735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8679C98-5975-FCA4-0B6A-77529B6F4E08}"/>
              </a:ext>
            </a:extLst>
          </p:cNvPr>
          <p:cNvSpPr>
            <a:spLocks noGrp="1"/>
          </p:cNvSpPr>
          <p:nvPr>
            <p:ph type="dt" sz="half" idx="10"/>
          </p:nvPr>
        </p:nvSpPr>
        <p:spPr/>
        <p:txBody>
          <a:bodyPr/>
          <a:lstStyle/>
          <a:p>
            <a:fld id="{EB38A404-61A7-6B4B-88EC-2FFB999D7AAD}" type="datetimeFigureOut">
              <a:rPr lang="en-US" smtClean="0"/>
              <a:t>11/24/24</a:t>
            </a:fld>
            <a:endParaRPr lang="en-US"/>
          </a:p>
        </p:txBody>
      </p:sp>
      <p:sp>
        <p:nvSpPr>
          <p:cNvPr id="8" name="Footer Placeholder 7">
            <a:extLst>
              <a:ext uri="{FF2B5EF4-FFF2-40B4-BE49-F238E27FC236}">
                <a16:creationId xmlns:a16="http://schemas.microsoft.com/office/drawing/2014/main" id="{AAD4C159-E0E6-85BE-155C-99AA88F15E7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A083A1F-AA15-7943-29D1-875A322C35D3}"/>
              </a:ext>
            </a:extLst>
          </p:cNvPr>
          <p:cNvSpPr>
            <a:spLocks noGrp="1"/>
          </p:cNvSpPr>
          <p:nvPr>
            <p:ph type="sldNum" sz="quarter" idx="12"/>
          </p:nvPr>
        </p:nvSpPr>
        <p:spPr/>
        <p:txBody>
          <a:bodyPr/>
          <a:lstStyle/>
          <a:p>
            <a:fld id="{679D41FF-2006-EC4C-975F-4FE26579F6F0}" type="slidenum">
              <a:rPr lang="en-US" smtClean="0"/>
              <a:t>‹#›</a:t>
            </a:fld>
            <a:endParaRPr lang="en-US"/>
          </a:p>
        </p:txBody>
      </p:sp>
    </p:spTree>
    <p:extLst>
      <p:ext uri="{BB962C8B-B14F-4D97-AF65-F5344CB8AC3E}">
        <p14:creationId xmlns:p14="http://schemas.microsoft.com/office/powerpoint/2010/main" val="30120638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860DCB-E32E-74EF-DC6A-7936A5FACA3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7B60AC2-5FD1-1B5B-F804-57ABFDDA3B6F}"/>
              </a:ext>
            </a:extLst>
          </p:cNvPr>
          <p:cNvSpPr>
            <a:spLocks noGrp="1"/>
          </p:cNvSpPr>
          <p:nvPr>
            <p:ph type="dt" sz="half" idx="10"/>
          </p:nvPr>
        </p:nvSpPr>
        <p:spPr/>
        <p:txBody>
          <a:bodyPr/>
          <a:lstStyle/>
          <a:p>
            <a:fld id="{EB38A404-61A7-6B4B-88EC-2FFB999D7AAD}" type="datetimeFigureOut">
              <a:rPr lang="en-US" smtClean="0"/>
              <a:t>11/24/24</a:t>
            </a:fld>
            <a:endParaRPr lang="en-US"/>
          </a:p>
        </p:txBody>
      </p:sp>
      <p:sp>
        <p:nvSpPr>
          <p:cNvPr id="4" name="Footer Placeholder 3">
            <a:extLst>
              <a:ext uri="{FF2B5EF4-FFF2-40B4-BE49-F238E27FC236}">
                <a16:creationId xmlns:a16="http://schemas.microsoft.com/office/drawing/2014/main" id="{8F413C39-DBFD-0ADE-F41B-865E6DB1A93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6F97528-3DAA-49D7-BDB3-FE4839D15B3A}"/>
              </a:ext>
            </a:extLst>
          </p:cNvPr>
          <p:cNvSpPr>
            <a:spLocks noGrp="1"/>
          </p:cNvSpPr>
          <p:nvPr>
            <p:ph type="sldNum" sz="quarter" idx="12"/>
          </p:nvPr>
        </p:nvSpPr>
        <p:spPr/>
        <p:txBody>
          <a:bodyPr/>
          <a:lstStyle/>
          <a:p>
            <a:fld id="{679D41FF-2006-EC4C-975F-4FE26579F6F0}" type="slidenum">
              <a:rPr lang="en-US" smtClean="0"/>
              <a:t>‹#›</a:t>
            </a:fld>
            <a:endParaRPr lang="en-US"/>
          </a:p>
        </p:txBody>
      </p:sp>
    </p:spTree>
    <p:extLst>
      <p:ext uri="{BB962C8B-B14F-4D97-AF65-F5344CB8AC3E}">
        <p14:creationId xmlns:p14="http://schemas.microsoft.com/office/powerpoint/2010/main" val="3274315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AABCD9C-48AC-6162-8FCD-8B4E6E926AB0}"/>
              </a:ext>
            </a:extLst>
          </p:cNvPr>
          <p:cNvSpPr>
            <a:spLocks noGrp="1"/>
          </p:cNvSpPr>
          <p:nvPr>
            <p:ph type="dt" sz="half" idx="10"/>
          </p:nvPr>
        </p:nvSpPr>
        <p:spPr/>
        <p:txBody>
          <a:bodyPr/>
          <a:lstStyle/>
          <a:p>
            <a:fld id="{EB38A404-61A7-6B4B-88EC-2FFB999D7AAD}" type="datetimeFigureOut">
              <a:rPr lang="en-US" smtClean="0"/>
              <a:t>11/24/24</a:t>
            </a:fld>
            <a:endParaRPr lang="en-US"/>
          </a:p>
        </p:txBody>
      </p:sp>
      <p:sp>
        <p:nvSpPr>
          <p:cNvPr id="3" name="Footer Placeholder 2">
            <a:extLst>
              <a:ext uri="{FF2B5EF4-FFF2-40B4-BE49-F238E27FC236}">
                <a16:creationId xmlns:a16="http://schemas.microsoft.com/office/drawing/2014/main" id="{F391E94F-D65A-D0F6-37C9-E82A908AFE2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787C905-F275-1BD4-0B2B-58B20722A9F1}"/>
              </a:ext>
            </a:extLst>
          </p:cNvPr>
          <p:cNvSpPr>
            <a:spLocks noGrp="1"/>
          </p:cNvSpPr>
          <p:nvPr>
            <p:ph type="sldNum" sz="quarter" idx="12"/>
          </p:nvPr>
        </p:nvSpPr>
        <p:spPr/>
        <p:txBody>
          <a:bodyPr/>
          <a:lstStyle/>
          <a:p>
            <a:fld id="{679D41FF-2006-EC4C-975F-4FE26579F6F0}" type="slidenum">
              <a:rPr lang="en-US" smtClean="0"/>
              <a:t>‹#›</a:t>
            </a:fld>
            <a:endParaRPr lang="en-US"/>
          </a:p>
        </p:txBody>
      </p:sp>
    </p:spTree>
    <p:extLst>
      <p:ext uri="{BB962C8B-B14F-4D97-AF65-F5344CB8AC3E}">
        <p14:creationId xmlns:p14="http://schemas.microsoft.com/office/powerpoint/2010/main" val="3465689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BA7D46-978C-E576-D49F-56B82D48B60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5ADE815-191F-2532-93B1-28B8C7A5E26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AE8D5E1-D016-23AF-978C-FD20EDF6204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E3213BD-EDF0-9BF5-F999-A36DEF30BE6F}"/>
              </a:ext>
            </a:extLst>
          </p:cNvPr>
          <p:cNvSpPr>
            <a:spLocks noGrp="1"/>
          </p:cNvSpPr>
          <p:nvPr>
            <p:ph type="dt" sz="half" idx="10"/>
          </p:nvPr>
        </p:nvSpPr>
        <p:spPr/>
        <p:txBody>
          <a:bodyPr/>
          <a:lstStyle/>
          <a:p>
            <a:fld id="{EB38A404-61A7-6B4B-88EC-2FFB999D7AAD}" type="datetimeFigureOut">
              <a:rPr lang="en-US" smtClean="0"/>
              <a:t>11/24/24</a:t>
            </a:fld>
            <a:endParaRPr lang="en-US"/>
          </a:p>
        </p:txBody>
      </p:sp>
      <p:sp>
        <p:nvSpPr>
          <p:cNvPr id="6" name="Footer Placeholder 5">
            <a:extLst>
              <a:ext uri="{FF2B5EF4-FFF2-40B4-BE49-F238E27FC236}">
                <a16:creationId xmlns:a16="http://schemas.microsoft.com/office/drawing/2014/main" id="{4F6644F9-3D04-9DC5-2F54-C6C3520F644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D90869D-3B34-74F5-05F6-DB35BA2F18C1}"/>
              </a:ext>
            </a:extLst>
          </p:cNvPr>
          <p:cNvSpPr>
            <a:spLocks noGrp="1"/>
          </p:cNvSpPr>
          <p:nvPr>
            <p:ph type="sldNum" sz="quarter" idx="12"/>
          </p:nvPr>
        </p:nvSpPr>
        <p:spPr/>
        <p:txBody>
          <a:bodyPr/>
          <a:lstStyle/>
          <a:p>
            <a:fld id="{679D41FF-2006-EC4C-975F-4FE26579F6F0}" type="slidenum">
              <a:rPr lang="en-US" smtClean="0"/>
              <a:t>‹#›</a:t>
            </a:fld>
            <a:endParaRPr lang="en-US"/>
          </a:p>
        </p:txBody>
      </p:sp>
    </p:spTree>
    <p:extLst>
      <p:ext uri="{BB962C8B-B14F-4D97-AF65-F5344CB8AC3E}">
        <p14:creationId xmlns:p14="http://schemas.microsoft.com/office/powerpoint/2010/main" val="2194779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5C35AB-CD51-FC7E-B12E-60D2B3A8401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15F157E-3DE0-9FCA-CDED-184519E696A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6E04DA6-38A8-9273-3C4D-08545F7266D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BA334D4-4C3D-E183-C244-80FCF3A318D7}"/>
              </a:ext>
            </a:extLst>
          </p:cNvPr>
          <p:cNvSpPr>
            <a:spLocks noGrp="1"/>
          </p:cNvSpPr>
          <p:nvPr>
            <p:ph type="dt" sz="half" idx="10"/>
          </p:nvPr>
        </p:nvSpPr>
        <p:spPr/>
        <p:txBody>
          <a:bodyPr/>
          <a:lstStyle/>
          <a:p>
            <a:fld id="{EB38A404-61A7-6B4B-88EC-2FFB999D7AAD}" type="datetimeFigureOut">
              <a:rPr lang="en-US" smtClean="0"/>
              <a:t>11/24/24</a:t>
            </a:fld>
            <a:endParaRPr lang="en-US"/>
          </a:p>
        </p:txBody>
      </p:sp>
      <p:sp>
        <p:nvSpPr>
          <p:cNvPr id="6" name="Footer Placeholder 5">
            <a:extLst>
              <a:ext uri="{FF2B5EF4-FFF2-40B4-BE49-F238E27FC236}">
                <a16:creationId xmlns:a16="http://schemas.microsoft.com/office/drawing/2014/main" id="{B54D7E33-14FA-5B35-702B-02DFABC1370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8526FF4-4DBA-AF67-5773-42367627D93E}"/>
              </a:ext>
            </a:extLst>
          </p:cNvPr>
          <p:cNvSpPr>
            <a:spLocks noGrp="1"/>
          </p:cNvSpPr>
          <p:nvPr>
            <p:ph type="sldNum" sz="quarter" idx="12"/>
          </p:nvPr>
        </p:nvSpPr>
        <p:spPr/>
        <p:txBody>
          <a:bodyPr/>
          <a:lstStyle/>
          <a:p>
            <a:fld id="{679D41FF-2006-EC4C-975F-4FE26579F6F0}" type="slidenum">
              <a:rPr lang="en-US" smtClean="0"/>
              <a:t>‹#›</a:t>
            </a:fld>
            <a:endParaRPr lang="en-US"/>
          </a:p>
        </p:txBody>
      </p:sp>
    </p:spTree>
    <p:extLst>
      <p:ext uri="{BB962C8B-B14F-4D97-AF65-F5344CB8AC3E}">
        <p14:creationId xmlns:p14="http://schemas.microsoft.com/office/powerpoint/2010/main" val="26154476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06FBD0C-88DD-F0F6-8701-2180FCB33C6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6A51C96-327F-C07D-F878-78FA8269B66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C12F7A9-0748-E610-6B35-1D3E8AE2228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EB38A404-61A7-6B4B-88EC-2FFB999D7AAD}" type="datetimeFigureOut">
              <a:rPr lang="en-US" smtClean="0"/>
              <a:t>11/24/24</a:t>
            </a:fld>
            <a:endParaRPr lang="en-US"/>
          </a:p>
        </p:txBody>
      </p:sp>
      <p:sp>
        <p:nvSpPr>
          <p:cNvPr id="5" name="Footer Placeholder 4">
            <a:extLst>
              <a:ext uri="{FF2B5EF4-FFF2-40B4-BE49-F238E27FC236}">
                <a16:creationId xmlns:a16="http://schemas.microsoft.com/office/drawing/2014/main" id="{9448BC93-E7E2-3509-3B4A-0AC7A93CC0F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ADE6E35D-0675-3CEA-F4F8-75AC3B48AF6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679D41FF-2006-EC4C-975F-4FE26579F6F0}" type="slidenum">
              <a:rPr lang="en-US" smtClean="0"/>
              <a:t>‹#›</a:t>
            </a:fld>
            <a:endParaRPr lang="en-US"/>
          </a:p>
        </p:txBody>
      </p:sp>
    </p:spTree>
    <p:extLst>
      <p:ext uri="{BB962C8B-B14F-4D97-AF65-F5344CB8AC3E}">
        <p14:creationId xmlns:p14="http://schemas.microsoft.com/office/powerpoint/2010/main" val="29848309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7.png"/><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1.xml.rels><?xml version="1.0" encoding="UTF-8" standalone="yes"?>
<Relationships xmlns="http://schemas.openxmlformats.org/package/2006/relationships"><Relationship Id="rId3" Type="http://schemas.openxmlformats.org/officeDocument/2006/relationships/hyperlink" Target="https://drive.google.com/file/d/1F1Hh0JKD9KMvRVsC_EX5ZwptzUVWLEi8/view?usp=drive_link" TargetMode="External"/><Relationship Id="rId2" Type="http://schemas.openxmlformats.org/officeDocument/2006/relationships/hyperlink" Target="https://wiki.ros.org/full_coverage_path_planner" TargetMode="Externa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0FBA0E-5E94-E6B5-3237-4F0872613777}"/>
              </a:ext>
            </a:extLst>
          </p:cNvPr>
          <p:cNvSpPr>
            <a:spLocks noGrp="1"/>
          </p:cNvSpPr>
          <p:nvPr>
            <p:ph type="ctrTitle"/>
          </p:nvPr>
        </p:nvSpPr>
        <p:spPr>
          <a:xfrm>
            <a:off x="1524000" y="1516565"/>
            <a:ext cx="9144000" cy="1090148"/>
          </a:xfrm>
        </p:spPr>
        <p:txBody>
          <a:bodyPr/>
          <a:lstStyle/>
          <a:p>
            <a:r>
              <a:rPr lang="en-US" dirty="0"/>
              <a:t>Smart Cleaning Robot</a:t>
            </a:r>
          </a:p>
        </p:txBody>
      </p:sp>
      <p:sp>
        <p:nvSpPr>
          <p:cNvPr id="3" name="Subtitle 2">
            <a:extLst>
              <a:ext uri="{FF2B5EF4-FFF2-40B4-BE49-F238E27FC236}">
                <a16:creationId xmlns:a16="http://schemas.microsoft.com/office/drawing/2014/main" id="{E20E861F-74D0-BA4E-C599-B52D3E671548}"/>
              </a:ext>
            </a:extLst>
          </p:cNvPr>
          <p:cNvSpPr>
            <a:spLocks noGrp="1"/>
          </p:cNvSpPr>
          <p:nvPr>
            <p:ph type="subTitle" idx="1"/>
          </p:nvPr>
        </p:nvSpPr>
        <p:spPr>
          <a:xfrm>
            <a:off x="665356" y="3100232"/>
            <a:ext cx="10861287" cy="3244812"/>
          </a:xfrm>
        </p:spPr>
        <p:txBody>
          <a:bodyPr>
            <a:normAutofit/>
          </a:bodyPr>
          <a:lstStyle/>
          <a:p>
            <a:r>
              <a:rPr lang="en-US" dirty="0"/>
              <a:t>A ROS-Based Autonomous Cleaning Robot with Indoor Mapping, </a:t>
            </a:r>
          </a:p>
          <a:p>
            <a:r>
              <a:rPr lang="en-US" dirty="0"/>
              <a:t>Coverage Path Planning, Voice Control, and Expandable Functionality</a:t>
            </a:r>
          </a:p>
          <a:p>
            <a:r>
              <a:rPr lang="en-US" dirty="0"/>
              <a:t>A COSI 119 Autonomous Robotics Final Project</a:t>
            </a:r>
          </a:p>
          <a:p>
            <a:endParaRPr lang="en-US" dirty="0"/>
          </a:p>
          <a:p>
            <a:r>
              <a:rPr lang="en-US" b="1" dirty="0"/>
              <a:t>Team Members: Pang Liu, Zhenxu Chen</a:t>
            </a:r>
          </a:p>
          <a:p>
            <a:r>
              <a:rPr lang="en-US" b="1" dirty="0"/>
              <a:t>Presentation: Pang Liu (Nov 23, 2024)</a:t>
            </a:r>
          </a:p>
          <a:p>
            <a:endParaRPr lang="en-US" b="1" dirty="0"/>
          </a:p>
          <a:p>
            <a:endParaRPr lang="en-US" dirty="0"/>
          </a:p>
        </p:txBody>
      </p:sp>
    </p:spTree>
    <p:extLst>
      <p:ext uri="{BB962C8B-B14F-4D97-AF65-F5344CB8AC3E}">
        <p14:creationId xmlns:p14="http://schemas.microsoft.com/office/powerpoint/2010/main" val="16421976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93A0AD-A550-F4E8-CBB9-12A6958A9784}"/>
              </a:ext>
            </a:extLst>
          </p:cNvPr>
          <p:cNvSpPr>
            <a:spLocks noGrp="1"/>
          </p:cNvSpPr>
          <p:nvPr>
            <p:ph type="title"/>
          </p:nvPr>
        </p:nvSpPr>
        <p:spPr/>
        <p:txBody>
          <a:bodyPr/>
          <a:lstStyle/>
          <a:p>
            <a:r>
              <a:rPr lang="en-US" dirty="0"/>
              <a:t>Voice Control Module</a:t>
            </a:r>
          </a:p>
        </p:txBody>
      </p:sp>
      <p:graphicFrame>
        <p:nvGraphicFramePr>
          <p:cNvPr id="4" name="Diagram 3">
            <a:extLst>
              <a:ext uri="{FF2B5EF4-FFF2-40B4-BE49-F238E27FC236}">
                <a16:creationId xmlns:a16="http://schemas.microsoft.com/office/drawing/2014/main" id="{2BB3249A-5F5A-CAD9-B132-11CBAF964C6C}"/>
              </a:ext>
            </a:extLst>
          </p:cNvPr>
          <p:cNvGraphicFramePr/>
          <p:nvPr>
            <p:extLst>
              <p:ext uri="{D42A27DB-BD31-4B8C-83A1-F6EECF244321}">
                <p14:modId xmlns:p14="http://schemas.microsoft.com/office/powerpoint/2010/main" val="441287768"/>
              </p:ext>
            </p:extLst>
          </p:nvPr>
        </p:nvGraphicFramePr>
        <p:xfrm>
          <a:off x="4429496" y="1401287"/>
          <a:ext cx="8193974" cy="53201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8" name="Content Placeholder 7" descr="A screenshot of a computer&#10;&#10;Description automatically generated">
            <a:extLst>
              <a:ext uri="{FF2B5EF4-FFF2-40B4-BE49-F238E27FC236}">
                <a16:creationId xmlns:a16="http://schemas.microsoft.com/office/drawing/2014/main" id="{FFEB3916-01CC-2AE1-C743-7DE5D57BDE77}"/>
              </a:ext>
            </a:extLst>
          </p:cNvPr>
          <p:cNvPicPr>
            <a:picLocks noGrp="1" noChangeAspect="1"/>
          </p:cNvPicPr>
          <p:nvPr>
            <p:ph idx="1"/>
          </p:nvPr>
        </p:nvPicPr>
        <p:blipFill>
          <a:blip r:embed="rId7"/>
          <a:stretch>
            <a:fillRect/>
          </a:stretch>
        </p:blipFill>
        <p:spPr>
          <a:xfrm>
            <a:off x="310390" y="1678811"/>
            <a:ext cx="4646917" cy="1543877"/>
          </a:xfrm>
        </p:spPr>
      </p:pic>
      <p:sp>
        <p:nvSpPr>
          <p:cNvPr id="10" name="TextBox 9">
            <a:extLst>
              <a:ext uri="{FF2B5EF4-FFF2-40B4-BE49-F238E27FC236}">
                <a16:creationId xmlns:a16="http://schemas.microsoft.com/office/drawing/2014/main" id="{061078C7-767C-9133-875A-60DC4F6B3480}"/>
              </a:ext>
            </a:extLst>
          </p:cNvPr>
          <p:cNvSpPr txBox="1"/>
          <p:nvPr/>
        </p:nvSpPr>
        <p:spPr>
          <a:xfrm>
            <a:off x="310390" y="3500212"/>
            <a:ext cx="4646916" cy="3170099"/>
          </a:xfrm>
          <a:prstGeom prst="rect">
            <a:avLst/>
          </a:prstGeom>
          <a:noFill/>
        </p:spPr>
        <p:txBody>
          <a:bodyPr wrap="square">
            <a:spAutoFit/>
          </a:bodyPr>
          <a:lstStyle/>
          <a:p>
            <a:r>
              <a:rPr lang="en-US" sz="2000" dirty="0"/>
              <a:t>Vosk processes audio input in real-time by extracting features from the sound and using a pre-trained acoustic and language model to convert speech into text. </a:t>
            </a:r>
          </a:p>
          <a:p>
            <a:r>
              <a:rPr lang="en-US" sz="2000" dirty="0"/>
              <a:t>The recognized text is then published in voice_command topic, and continuing listened by the panel node, enabling the script to parse and act on specific voice commands.</a:t>
            </a:r>
          </a:p>
        </p:txBody>
      </p:sp>
    </p:spTree>
    <p:extLst>
      <p:ext uri="{BB962C8B-B14F-4D97-AF65-F5344CB8AC3E}">
        <p14:creationId xmlns:p14="http://schemas.microsoft.com/office/powerpoint/2010/main" val="17118108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3A73DC-D9A9-C5FA-F8F3-561D5FF50D07}"/>
              </a:ext>
            </a:extLst>
          </p:cNvPr>
          <p:cNvSpPr>
            <a:spLocks noGrp="1"/>
          </p:cNvSpPr>
          <p:nvPr>
            <p:ph type="title"/>
          </p:nvPr>
        </p:nvSpPr>
        <p:spPr/>
        <p:txBody>
          <a:bodyPr/>
          <a:lstStyle/>
          <a:p>
            <a:r>
              <a:rPr lang="en-US" dirty="0"/>
              <a:t>Cleaning Module I</a:t>
            </a:r>
          </a:p>
        </p:txBody>
      </p:sp>
      <p:sp>
        <p:nvSpPr>
          <p:cNvPr id="7" name="Content Placeholder 6">
            <a:extLst>
              <a:ext uri="{FF2B5EF4-FFF2-40B4-BE49-F238E27FC236}">
                <a16:creationId xmlns:a16="http://schemas.microsoft.com/office/drawing/2014/main" id="{49B851ED-1326-BC39-35EF-B1F6D51B7761}"/>
              </a:ext>
            </a:extLst>
          </p:cNvPr>
          <p:cNvSpPr>
            <a:spLocks noGrp="1"/>
          </p:cNvSpPr>
          <p:nvPr>
            <p:ph idx="1"/>
          </p:nvPr>
        </p:nvSpPr>
        <p:spPr>
          <a:xfrm>
            <a:off x="529441" y="1813749"/>
            <a:ext cx="6488876" cy="4351338"/>
          </a:xfrm>
        </p:spPr>
        <p:txBody>
          <a:bodyPr>
            <a:normAutofit fontScale="92500"/>
          </a:bodyPr>
          <a:lstStyle/>
          <a:p>
            <a:r>
              <a:rPr lang="en-US" dirty="0"/>
              <a:t>The Cleaning Module I use CCPP package (</a:t>
            </a:r>
            <a:r>
              <a:rPr lang="en-US" dirty="0">
                <a:hlinkClick r:id="rId2"/>
              </a:rPr>
              <a:t>https://wiki.ros.org/full_coverage_path_planner</a:t>
            </a:r>
            <a:r>
              <a:rPr lang="en-US" dirty="0"/>
              <a:t>) to achieve the cleaning function.</a:t>
            </a:r>
          </a:p>
          <a:p>
            <a:r>
              <a:rPr lang="en-US" dirty="0"/>
              <a:t>The CCPP package will use saved map to plan a full coverage route and allow the robot following the route.</a:t>
            </a:r>
          </a:p>
          <a:p>
            <a:r>
              <a:rPr lang="en-US" dirty="0"/>
              <a:t>Video: </a:t>
            </a:r>
            <a:r>
              <a:rPr lang="en-US" dirty="0">
                <a:hlinkClick r:id="rId3"/>
              </a:rPr>
              <a:t>https://drive.google.com/file/d/1F1Hh0JKD9KMvRVsC_EX5ZwptzUVWLEi8/view?usp=drive_link</a:t>
            </a:r>
            <a:endParaRPr lang="en-US" dirty="0"/>
          </a:p>
          <a:p>
            <a:pPr marL="0" indent="0">
              <a:buNone/>
            </a:pPr>
            <a:endParaRPr lang="en-US" dirty="0"/>
          </a:p>
        </p:txBody>
      </p:sp>
      <p:pic>
        <p:nvPicPr>
          <p:cNvPr id="9" name="Picture 8" descr="A maze with a blue line&#10;&#10;Description automatically generated">
            <a:extLst>
              <a:ext uri="{FF2B5EF4-FFF2-40B4-BE49-F238E27FC236}">
                <a16:creationId xmlns:a16="http://schemas.microsoft.com/office/drawing/2014/main" id="{5AD31666-CE5A-35B3-BC99-04A3CD10A550}"/>
              </a:ext>
            </a:extLst>
          </p:cNvPr>
          <p:cNvPicPr>
            <a:picLocks noChangeAspect="1"/>
          </p:cNvPicPr>
          <p:nvPr/>
        </p:nvPicPr>
        <p:blipFill>
          <a:blip r:embed="rId4"/>
          <a:stretch>
            <a:fillRect/>
          </a:stretch>
        </p:blipFill>
        <p:spPr>
          <a:xfrm>
            <a:off x="7157522" y="1965960"/>
            <a:ext cx="4622800" cy="3238500"/>
          </a:xfrm>
          <a:prstGeom prst="rect">
            <a:avLst/>
          </a:prstGeom>
        </p:spPr>
      </p:pic>
    </p:spTree>
    <p:extLst>
      <p:ext uri="{BB962C8B-B14F-4D97-AF65-F5344CB8AC3E}">
        <p14:creationId xmlns:p14="http://schemas.microsoft.com/office/powerpoint/2010/main" val="10598682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2042A-6BEC-ED9A-DE9D-A5DCD6C3DC19}"/>
              </a:ext>
            </a:extLst>
          </p:cNvPr>
          <p:cNvSpPr>
            <a:spLocks noGrp="1"/>
          </p:cNvSpPr>
          <p:nvPr>
            <p:ph type="title"/>
          </p:nvPr>
        </p:nvSpPr>
        <p:spPr/>
        <p:txBody>
          <a:bodyPr/>
          <a:lstStyle/>
          <a:p>
            <a:r>
              <a:rPr lang="en-US" dirty="0"/>
              <a:t>Cleaning Module II: Why Self Design?</a:t>
            </a:r>
          </a:p>
        </p:txBody>
      </p:sp>
      <p:sp>
        <p:nvSpPr>
          <p:cNvPr id="3" name="Content Placeholder 2">
            <a:extLst>
              <a:ext uri="{FF2B5EF4-FFF2-40B4-BE49-F238E27FC236}">
                <a16:creationId xmlns:a16="http://schemas.microsoft.com/office/drawing/2014/main" id="{1B6D6FDE-6AA9-5B01-60A4-2FA9F04C468B}"/>
              </a:ext>
            </a:extLst>
          </p:cNvPr>
          <p:cNvSpPr>
            <a:spLocks noGrp="1"/>
          </p:cNvSpPr>
          <p:nvPr>
            <p:ph idx="1"/>
          </p:nvPr>
        </p:nvSpPr>
        <p:spPr/>
        <p:txBody>
          <a:bodyPr>
            <a:normAutofit lnSpcReduction="10000"/>
          </a:bodyPr>
          <a:lstStyle/>
          <a:p>
            <a:r>
              <a:rPr lang="en-US" dirty="0"/>
              <a:t>Innovative requirements for core functions:</a:t>
            </a:r>
          </a:p>
          <a:p>
            <a:pPr lvl="1"/>
            <a:r>
              <a:rPr lang="en-US" b="1" dirty="0">
                <a:solidFill>
                  <a:srgbClr val="FF0000"/>
                </a:solidFill>
              </a:rPr>
              <a:t>The cleaning function is the core function of the cleaning robot</a:t>
            </a:r>
            <a:r>
              <a:rPr lang="en-US" dirty="0"/>
              <a:t>, which is directly related to the actual value and user experience of the product. In order to make the product commercially competitive and innovative, the cleaning function needs to be independently developed, rather than simply relying on existing third-party packages.</a:t>
            </a:r>
          </a:p>
          <a:p>
            <a:r>
              <a:rPr lang="en-US" dirty="0"/>
              <a:t>Customizability and scalability:</a:t>
            </a:r>
          </a:p>
          <a:p>
            <a:pPr lvl="1"/>
            <a:r>
              <a:rPr lang="en-US" dirty="0"/>
              <a:t>Although the use of ready-made packages can quickly implement functions, </a:t>
            </a:r>
            <a:r>
              <a:rPr lang="en-US" b="1" dirty="0">
                <a:solidFill>
                  <a:srgbClr val="FF0000"/>
                </a:solidFill>
              </a:rPr>
              <a:t>it will limit the flexibility in subsequent development and cannot expand functions and optimize accuracy according to specific needs. </a:t>
            </a:r>
            <a:r>
              <a:rPr lang="en-US" dirty="0"/>
              <a:t>Therefore, the development team decided to design the cleaning function from scratch to better control the development process and technical implementation.</a:t>
            </a:r>
          </a:p>
        </p:txBody>
      </p:sp>
    </p:spTree>
    <p:extLst>
      <p:ext uri="{BB962C8B-B14F-4D97-AF65-F5344CB8AC3E}">
        <p14:creationId xmlns:p14="http://schemas.microsoft.com/office/powerpoint/2010/main" val="31249659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7006F2-FCEF-E5C3-8ADB-8810101B9BA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DA3FF43-B12C-5BA2-1C05-5C90EEF52CDE}"/>
              </a:ext>
            </a:extLst>
          </p:cNvPr>
          <p:cNvSpPr>
            <a:spLocks noGrp="1"/>
          </p:cNvSpPr>
          <p:nvPr>
            <p:ph type="title"/>
          </p:nvPr>
        </p:nvSpPr>
        <p:spPr/>
        <p:txBody>
          <a:bodyPr/>
          <a:lstStyle/>
          <a:p>
            <a:r>
              <a:rPr lang="en-US" dirty="0"/>
              <a:t>Cleaning Module II: Goal</a:t>
            </a:r>
          </a:p>
        </p:txBody>
      </p:sp>
      <p:sp>
        <p:nvSpPr>
          <p:cNvPr id="3" name="Content Placeholder 2">
            <a:extLst>
              <a:ext uri="{FF2B5EF4-FFF2-40B4-BE49-F238E27FC236}">
                <a16:creationId xmlns:a16="http://schemas.microsoft.com/office/drawing/2014/main" id="{C061D1FC-88B5-050A-3BAD-D1B3A07A0EED}"/>
              </a:ext>
            </a:extLst>
          </p:cNvPr>
          <p:cNvSpPr>
            <a:spLocks noGrp="1"/>
          </p:cNvSpPr>
          <p:nvPr>
            <p:ph idx="1"/>
          </p:nvPr>
        </p:nvSpPr>
        <p:spPr>
          <a:xfrm>
            <a:off x="838200" y="1564368"/>
            <a:ext cx="10515600" cy="5293632"/>
          </a:xfrm>
        </p:spPr>
        <p:txBody>
          <a:bodyPr>
            <a:normAutofit fontScale="92500"/>
          </a:bodyPr>
          <a:lstStyle/>
          <a:p>
            <a:r>
              <a:rPr lang="en-US" dirty="0"/>
              <a:t>Improve technological innovation capabilities:</a:t>
            </a:r>
          </a:p>
          <a:p>
            <a:pPr lvl="1"/>
            <a:r>
              <a:rPr lang="en-US" dirty="0"/>
              <a:t>The self-developed cleaning function helps </a:t>
            </a:r>
            <a:r>
              <a:rPr lang="en-US" b="1" dirty="0">
                <a:solidFill>
                  <a:srgbClr val="FF0000"/>
                </a:solidFill>
              </a:rPr>
              <a:t>accumulate core algorithms knowledge</a:t>
            </a:r>
            <a:r>
              <a:rPr lang="en-US" dirty="0"/>
              <a:t> and </a:t>
            </a:r>
            <a:r>
              <a:rPr lang="en-US" b="1" dirty="0">
                <a:solidFill>
                  <a:srgbClr val="FF0000"/>
                </a:solidFill>
              </a:rPr>
              <a:t>lays a technical foundation for future product optimization</a:t>
            </a:r>
            <a:r>
              <a:rPr lang="en-US" dirty="0"/>
              <a:t> and innovation. It might seem stupid now, but with the continuous development, it will become more and more reliable and efficient.</a:t>
            </a:r>
          </a:p>
          <a:p>
            <a:r>
              <a:rPr lang="en-US" dirty="0"/>
              <a:t>Assist education and scientific research (Further Plan)</a:t>
            </a:r>
          </a:p>
          <a:p>
            <a:pPr lvl="1"/>
            <a:r>
              <a:rPr lang="en-US" dirty="0"/>
              <a:t>The successfully developed robot cleaning function can be used as part of research and laboratory equipment to promote more scientific research cooperation and application scenario exploration.</a:t>
            </a:r>
          </a:p>
          <a:p>
            <a:pPr lvl="1"/>
            <a:r>
              <a:rPr lang="en-US" dirty="0"/>
              <a:t>The project will be continuing update and will be made into a tutorial for new learners to know how to  make a cleaning robot step by step. </a:t>
            </a:r>
          </a:p>
          <a:p>
            <a:pPr lvl="1"/>
            <a:r>
              <a:rPr lang="en-US" dirty="0"/>
              <a:t>The frontier exploration module will also be self designed after this final term is finished completely.</a:t>
            </a:r>
          </a:p>
          <a:p>
            <a:pPr lvl="1"/>
            <a:r>
              <a:rPr lang="en-US" b="1" dirty="0">
                <a:solidFill>
                  <a:srgbClr val="FF0000"/>
                </a:solidFill>
              </a:rPr>
              <a:t>It</a:t>
            </a:r>
            <a:r>
              <a:rPr lang="zh-CN" altLang="en-US" b="1" dirty="0">
                <a:solidFill>
                  <a:srgbClr val="FF0000"/>
                </a:solidFill>
              </a:rPr>
              <a:t> </a:t>
            </a:r>
            <a:r>
              <a:rPr lang="en-US" altLang="zh-CN" b="1" dirty="0">
                <a:solidFill>
                  <a:srgbClr val="FF0000"/>
                </a:solidFill>
              </a:rPr>
              <a:t>will be reorganized to an open-source project</a:t>
            </a:r>
            <a:r>
              <a:rPr lang="en-US" altLang="zh-CN" dirty="0"/>
              <a:t> on smart cleaning robot, and welcome everyone come to do it together!</a:t>
            </a:r>
            <a:endParaRPr lang="en-US" dirty="0"/>
          </a:p>
        </p:txBody>
      </p:sp>
    </p:spTree>
    <p:extLst>
      <p:ext uri="{BB962C8B-B14F-4D97-AF65-F5344CB8AC3E}">
        <p14:creationId xmlns:p14="http://schemas.microsoft.com/office/powerpoint/2010/main" val="879850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81F52-D8D7-4361-C487-3BD1E02F0BDC}"/>
              </a:ext>
            </a:extLst>
          </p:cNvPr>
          <p:cNvSpPr>
            <a:spLocks noGrp="1"/>
          </p:cNvSpPr>
          <p:nvPr>
            <p:ph type="title"/>
          </p:nvPr>
        </p:nvSpPr>
        <p:spPr/>
        <p:txBody>
          <a:bodyPr/>
          <a:lstStyle/>
          <a:p>
            <a:r>
              <a:rPr lang="en-US" dirty="0"/>
              <a:t>Cleaning Module II: Processing Sequence</a:t>
            </a:r>
          </a:p>
        </p:txBody>
      </p:sp>
      <p:graphicFrame>
        <p:nvGraphicFramePr>
          <p:cNvPr id="4" name="Content Placeholder 3">
            <a:extLst>
              <a:ext uri="{FF2B5EF4-FFF2-40B4-BE49-F238E27FC236}">
                <a16:creationId xmlns:a16="http://schemas.microsoft.com/office/drawing/2014/main" id="{976BD50C-FD38-41FE-EF8A-2152DC525553}"/>
              </a:ext>
            </a:extLst>
          </p:cNvPr>
          <p:cNvGraphicFramePr>
            <a:graphicFrameLocks noGrp="1"/>
          </p:cNvGraphicFramePr>
          <p:nvPr>
            <p:ph idx="1"/>
            <p:extLst>
              <p:ext uri="{D42A27DB-BD31-4B8C-83A1-F6EECF244321}">
                <p14:modId xmlns:p14="http://schemas.microsoft.com/office/powerpoint/2010/main" val="449529627"/>
              </p:ext>
            </p:extLst>
          </p:nvPr>
        </p:nvGraphicFramePr>
        <p:xfrm>
          <a:off x="838200" y="2541319"/>
          <a:ext cx="7023265" cy="36356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Right Brace 4">
            <a:extLst>
              <a:ext uri="{FF2B5EF4-FFF2-40B4-BE49-F238E27FC236}">
                <a16:creationId xmlns:a16="http://schemas.microsoft.com/office/drawing/2014/main" id="{6088ADA1-4322-0E95-0100-FE124331C1D9}"/>
              </a:ext>
            </a:extLst>
          </p:cNvPr>
          <p:cNvSpPr/>
          <p:nvPr/>
        </p:nvSpPr>
        <p:spPr>
          <a:xfrm>
            <a:off x="7499267" y="2541318"/>
            <a:ext cx="724395" cy="2683825"/>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 name="TextBox 5">
            <a:extLst>
              <a:ext uri="{FF2B5EF4-FFF2-40B4-BE49-F238E27FC236}">
                <a16:creationId xmlns:a16="http://schemas.microsoft.com/office/drawing/2014/main" id="{942D693F-B9E5-F2B5-6D9E-FD169F7DACC0}"/>
              </a:ext>
            </a:extLst>
          </p:cNvPr>
          <p:cNvSpPr txBox="1"/>
          <p:nvPr/>
        </p:nvSpPr>
        <p:spPr>
          <a:xfrm>
            <a:off x="8502733" y="3698564"/>
            <a:ext cx="3208058" cy="369332"/>
          </a:xfrm>
          <a:prstGeom prst="rect">
            <a:avLst/>
          </a:prstGeom>
          <a:noFill/>
        </p:spPr>
        <p:txBody>
          <a:bodyPr wrap="none" rtlCol="0">
            <a:spAutoFit/>
          </a:bodyPr>
          <a:lstStyle/>
          <a:p>
            <a:r>
              <a:rPr lang="en-US" b="1" dirty="0"/>
              <a:t>Sub</a:t>
            </a:r>
            <a:r>
              <a:rPr lang="zh-CN" altLang="en-US" b="1" dirty="0"/>
              <a:t> </a:t>
            </a:r>
            <a:r>
              <a:rPr lang="en-US" altLang="zh-CN" b="1" dirty="0"/>
              <a:t>Module I: Route Analysis</a:t>
            </a:r>
            <a:endParaRPr lang="en-US" b="1" dirty="0"/>
          </a:p>
        </p:txBody>
      </p:sp>
      <p:sp>
        <p:nvSpPr>
          <p:cNvPr id="7" name="TextBox 6">
            <a:extLst>
              <a:ext uri="{FF2B5EF4-FFF2-40B4-BE49-F238E27FC236}">
                <a16:creationId xmlns:a16="http://schemas.microsoft.com/office/drawing/2014/main" id="{3AC693AF-BB95-EDD3-E10D-069BAF11750F}"/>
              </a:ext>
            </a:extLst>
          </p:cNvPr>
          <p:cNvSpPr txBox="1"/>
          <p:nvPr/>
        </p:nvSpPr>
        <p:spPr>
          <a:xfrm>
            <a:off x="8502733" y="5572886"/>
            <a:ext cx="3092129" cy="369332"/>
          </a:xfrm>
          <a:prstGeom prst="rect">
            <a:avLst/>
          </a:prstGeom>
          <a:noFill/>
        </p:spPr>
        <p:txBody>
          <a:bodyPr wrap="none" rtlCol="0">
            <a:spAutoFit/>
          </a:bodyPr>
          <a:lstStyle/>
          <a:p>
            <a:r>
              <a:rPr lang="en-US" b="1" dirty="0"/>
              <a:t>Sub</a:t>
            </a:r>
            <a:r>
              <a:rPr lang="zh-CN" altLang="en-US" b="1" dirty="0"/>
              <a:t> </a:t>
            </a:r>
            <a:r>
              <a:rPr lang="en-US" altLang="zh-CN" b="1" dirty="0"/>
              <a:t>Module II: Route Follow</a:t>
            </a:r>
            <a:endParaRPr lang="en-US" b="1" dirty="0"/>
          </a:p>
        </p:txBody>
      </p:sp>
      <p:cxnSp>
        <p:nvCxnSpPr>
          <p:cNvPr id="9" name="Straight Arrow Connector 8">
            <a:extLst>
              <a:ext uri="{FF2B5EF4-FFF2-40B4-BE49-F238E27FC236}">
                <a16:creationId xmlns:a16="http://schemas.microsoft.com/office/drawing/2014/main" id="{ED4EBB3B-DC06-9D62-32E5-7FF803E4E6A2}"/>
              </a:ext>
            </a:extLst>
          </p:cNvPr>
          <p:cNvCxnSpPr/>
          <p:nvPr/>
        </p:nvCxnSpPr>
        <p:spPr>
          <a:xfrm>
            <a:off x="8033656" y="5757552"/>
            <a:ext cx="36219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407909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490194-809B-C572-BEB7-B18E0FBFA84D}"/>
              </a:ext>
            </a:extLst>
          </p:cNvPr>
          <p:cNvSpPr>
            <a:spLocks noGrp="1"/>
          </p:cNvSpPr>
          <p:nvPr>
            <p:ph type="title"/>
          </p:nvPr>
        </p:nvSpPr>
        <p:spPr/>
        <p:txBody>
          <a:bodyPr/>
          <a:lstStyle/>
          <a:p>
            <a:r>
              <a:rPr lang="en-US" dirty="0"/>
              <a:t>Cleaning Module II =&gt; Sub Module I</a:t>
            </a:r>
            <a:br>
              <a:rPr lang="en-US" dirty="0"/>
            </a:br>
            <a:r>
              <a:rPr lang="en-US" dirty="0"/>
              <a:t>Route Plan Logic (1) – (5)</a:t>
            </a:r>
          </a:p>
        </p:txBody>
      </p:sp>
      <p:sp>
        <p:nvSpPr>
          <p:cNvPr id="3" name="Content Placeholder 2">
            <a:extLst>
              <a:ext uri="{FF2B5EF4-FFF2-40B4-BE49-F238E27FC236}">
                <a16:creationId xmlns:a16="http://schemas.microsoft.com/office/drawing/2014/main" id="{0FE2556E-D954-15A4-839D-279B9A94BD14}"/>
              </a:ext>
            </a:extLst>
          </p:cNvPr>
          <p:cNvSpPr>
            <a:spLocks noGrp="1"/>
          </p:cNvSpPr>
          <p:nvPr>
            <p:ph idx="1"/>
          </p:nvPr>
        </p:nvSpPr>
        <p:spPr/>
        <p:txBody>
          <a:bodyPr>
            <a:normAutofit/>
          </a:bodyPr>
          <a:lstStyle/>
          <a:p>
            <a:r>
              <a:rPr lang="en-US" dirty="0"/>
              <a:t>Detailed introduction of </a:t>
            </a:r>
            <a:r>
              <a:rPr lang="en-US" dirty="0" err="1"/>
              <a:t>route_plan.py</a:t>
            </a:r>
            <a:r>
              <a:rPr lang="en-US" dirty="0"/>
              <a:t> (core script):</a:t>
            </a:r>
          </a:p>
          <a:p>
            <a:pPr lvl="1"/>
            <a:r>
              <a:rPr lang="en-US" dirty="0"/>
              <a:t>(1) Get the latest map (map data of </a:t>
            </a:r>
            <a:r>
              <a:rPr lang="en-US" dirty="0" err="1"/>
              <a:t>OccupancyGrid</a:t>
            </a:r>
            <a:r>
              <a:rPr lang="en-US" dirty="0"/>
              <a:t> message type) through /map topic.</a:t>
            </a:r>
          </a:p>
          <a:p>
            <a:pPr lvl="1"/>
            <a:r>
              <a:rPr lang="en-US" dirty="0"/>
              <a:t>(2) Convert </a:t>
            </a:r>
            <a:r>
              <a:rPr lang="en-US" dirty="0" err="1"/>
              <a:t>OccupancyGrid</a:t>
            </a:r>
            <a:r>
              <a:rPr lang="en-US" dirty="0"/>
              <a:t> data to a grid map represented by a NumPy array.</a:t>
            </a:r>
          </a:p>
          <a:p>
            <a:pPr lvl="1"/>
            <a:r>
              <a:rPr lang="en-US" dirty="0"/>
              <a:t>(3) Perform obstacle expansion on the map (taking into account the safety distance of the robot)</a:t>
            </a:r>
          </a:p>
          <a:p>
            <a:pPr lvl="1"/>
            <a:r>
              <a:rPr lang="en-US" dirty="0"/>
              <a:t>(4) </a:t>
            </a:r>
            <a:r>
              <a:rPr lang="en-US" b="1" dirty="0">
                <a:solidFill>
                  <a:srgbClr val="FF0000"/>
                </a:solidFill>
              </a:rPr>
              <a:t>Generate a three-value map</a:t>
            </a:r>
            <a:r>
              <a:rPr lang="en-US" dirty="0"/>
              <a:t>: -1, 0, and 1 are used to represent obstacles, unvisited areas, and visited areas respectively</a:t>
            </a:r>
          </a:p>
          <a:p>
            <a:pPr lvl="1"/>
            <a:r>
              <a:rPr lang="en-US" dirty="0"/>
              <a:t>(5) Generate path points in the map through a fixed sampling interval. Each path point includes world coordinates and grid coordinates</a:t>
            </a:r>
          </a:p>
        </p:txBody>
      </p:sp>
    </p:spTree>
    <p:extLst>
      <p:ext uri="{BB962C8B-B14F-4D97-AF65-F5344CB8AC3E}">
        <p14:creationId xmlns:p14="http://schemas.microsoft.com/office/powerpoint/2010/main" val="29845396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E770F1-F01C-A1E9-333D-ADFF242D7BB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2E566B8-B62E-5A22-D299-37A096D36305}"/>
              </a:ext>
            </a:extLst>
          </p:cNvPr>
          <p:cNvSpPr>
            <a:spLocks noGrp="1"/>
          </p:cNvSpPr>
          <p:nvPr>
            <p:ph type="title"/>
          </p:nvPr>
        </p:nvSpPr>
        <p:spPr/>
        <p:txBody>
          <a:bodyPr/>
          <a:lstStyle/>
          <a:p>
            <a:r>
              <a:rPr lang="en-US" dirty="0"/>
              <a:t>Cleaning Module II =&gt; Sub Module I</a:t>
            </a:r>
            <a:br>
              <a:rPr lang="en-US" dirty="0"/>
            </a:br>
            <a:r>
              <a:rPr lang="en-US" dirty="0"/>
              <a:t>Route Plan Logic (6) – (7)</a:t>
            </a:r>
          </a:p>
        </p:txBody>
      </p:sp>
      <p:sp>
        <p:nvSpPr>
          <p:cNvPr id="3" name="Content Placeholder 2">
            <a:extLst>
              <a:ext uri="{FF2B5EF4-FFF2-40B4-BE49-F238E27FC236}">
                <a16:creationId xmlns:a16="http://schemas.microsoft.com/office/drawing/2014/main" id="{FBCC1D2B-CB7E-283C-A5DE-C59DE116B54C}"/>
              </a:ext>
            </a:extLst>
          </p:cNvPr>
          <p:cNvSpPr>
            <a:spLocks noGrp="1"/>
          </p:cNvSpPr>
          <p:nvPr>
            <p:ph idx="1"/>
          </p:nvPr>
        </p:nvSpPr>
        <p:spPr/>
        <p:txBody>
          <a:bodyPr>
            <a:normAutofit/>
          </a:bodyPr>
          <a:lstStyle/>
          <a:p>
            <a:r>
              <a:rPr lang="en-US" dirty="0"/>
              <a:t>(6) </a:t>
            </a:r>
            <a:r>
              <a:rPr lang="en-US" b="1" dirty="0">
                <a:solidFill>
                  <a:srgbClr val="FF0000"/>
                </a:solidFill>
              </a:rPr>
              <a:t>Use a greedy algorithm to find valid connections between path points and check whether there are obstacles between two points</a:t>
            </a:r>
          </a:p>
          <a:p>
            <a:r>
              <a:rPr lang="en-US" dirty="0"/>
              <a:t>(7) After the connection is completed, use matplotlib to draw the path points and connected line segments and save them as image</a:t>
            </a:r>
            <a:r>
              <a:rPr lang="zh-CN" altLang="en-US" dirty="0"/>
              <a:t>。</a:t>
            </a:r>
            <a:endParaRPr lang="en-US" altLang="zh-CN" dirty="0"/>
          </a:p>
          <a:p>
            <a:pPr lvl="1"/>
            <a:r>
              <a:rPr lang="en-US" dirty="0"/>
              <a:t>The logic of finding valid connections here is:</a:t>
            </a:r>
          </a:p>
          <a:p>
            <a:pPr lvl="1"/>
            <a:r>
              <a:rPr lang="en-US" dirty="0"/>
              <a:t>Each path point can only be connected to the path points connected to it. </a:t>
            </a:r>
          </a:p>
          <a:p>
            <a:pPr lvl="1"/>
            <a:r>
              <a:rPr lang="en-US" dirty="0"/>
              <a:t>The definition of connection is up, down, left, and right</a:t>
            </a:r>
          </a:p>
          <a:p>
            <a:pPr lvl="1"/>
            <a:r>
              <a:rPr lang="en-US" dirty="0"/>
              <a:t>Isolated path points are not considered in the connection</a:t>
            </a:r>
          </a:p>
        </p:txBody>
      </p:sp>
    </p:spTree>
    <p:extLst>
      <p:ext uri="{BB962C8B-B14F-4D97-AF65-F5344CB8AC3E}">
        <p14:creationId xmlns:p14="http://schemas.microsoft.com/office/powerpoint/2010/main" val="12405463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20D6A5-4252-9AA7-434C-65F8F87F7FC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AA10A56-1EBD-9658-B8AD-26A0D6C64786}"/>
              </a:ext>
            </a:extLst>
          </p:cNvPr>
          <p:cNvSpPr>
            <a:spLocks noGrp="1"/>
          </p:cNvSpPr>
          <p:nvPr>
            <p:ph type="title"/>
          </p:nvPr>
        </p:nvSpPr>
        <p:spPr/>
        <p:txBody>
          <a:bodyPr/>
          <a:lstStyle/>
          <a:p>
            <a:r>
              <a:rPr lang="en-US" dirty="0"/>
              <a:t>Cleaning Module II =&gt; Sub Module I</a:t>
            </a:r>
            <a:br>
              <a:rPr lang="en-US" dirty="0"/>
            </a:br>
            <a:r>
              <a:rPr lang="en-US" dirty="0"/>
              <a:t>Route Plan Logic</a:t>
            </a:r>
          </a:p>
        </p:txBody>
      </p:sp>
      <p:pic>
        <p:nvPicPr>
          <p:cNvPr id="7" name="Picture 6" descr="A map of a city&#10;&#10;Description automatically generated">
            <a:extLst>
              <a:ext uri="{FF2B5EF4-FFF2-40B4-BE49-F238E27FC236}">
                <a16:creationId xmlns:a16="http://schemas.microsoft.com/office/drawing/2014/main" id="{27AB3B45-F76A-90F8-2BED-A481E4E7AD32}"/>
              </a:ext>
            </a:extLst>
          </p:cNvPr>
          <p:cNvPicPr>
            <a:picLocks noChangeAspect="1"/>
          </p:cNvPicPr>
          <p:nvPr/>
        </p:nvPicPr>
        <p:blipFill>
          <a:blip r:embed="rId2"/>
          <a:stretch>
            <a:fillRect/>
          </a:stretch>
        </p:blipFill>
        <p:spPr>
          <a:xfrm>
            <a:off x="3947086" y="1883640"/>
            <a:ext cx="3278845" cy="3333341"/>
          </a:xfrm>
          <a:prstGeom prst="rect">
            <a:avLst/>
          </a:prstGeom>
        </p:spPr>
      </p:pic>
      <p:pic>
        <p:nvPicPr>
          <p:cNvPr id="9" name="Picture 8" descr="A grid of a house&#10;&#10;Description automatically generated with medium confidence">
            <a:extLst>
              <a:ext uri="{FF2B5EF4-FFF2-40B4-BE49-F238E27FC236}">
                <a16:creationId xmlns:a16="http://schemas.microsoft.com/office/drawing/2014/main" id="{AD88CAE6-6E7A-9121-01DC-5F31B62482FF}"/>
              </a:ext>
            </a:extLst>
          </p:cNvPr>
          <p:cNvPicPr>
            <a:picLocks noChangeAspect="1"/>
          </p:cNvPicPr>
          <p:nvPr/>
        </p:nvPicPr>
        <p:blipFill>
          <a:blip r:embed="rId3"/>
          <a:stretch>
            <a:fillRect/>
          </a:stretch>
        </p:blipFill>
        <p:spPr>
          <a:xfrm>
            <a:off x="8473032" y="2150123"/>
            <a:ext cx="3167274" cy="3066858"/>
          </a:xfrm>
          <a:prstGeom prst="rect">
            <a:avLst/>
          </a:prstGeom>
        </p:spPr>
      </p:pic>
      <p:pic>
        <p:nvPicPr>
          <p:cNvPr id="8" name="Picture 7" descr="A drawing of a building&#10;&#10;Description automatically generated">
            <a:extLst>
              <a:ext uri="{FF2B5EF4-FFF2-40B4-BE49-F238E27FC236}">
                <a16:creationId xmlns:a16="http://schemas.microsoft.com/office/drawing/2014/main" id="{DE595859-22C8-1A1C-801B-3A28E37B2EEB}"/>
              </a:ext>
            </a:extLst>
          </p:cNvPr>
          <p:cNvPicPr>
            <a:picLocks noChangeAspect="1"/>
          </p:cNvPicPr>
          <p:nvPr/>
        </p:nvPicPr>
        <p:blipFill>
          <a:blip r:embed="rId4"/>
          <a:stretch>
            <a:fillRect/>
          </a:stretch>
        </p:blipFill>
        <p:spPr>
          <a:xfrm>
            <a:off x="352301" y="2360166"/>
            <a:ext cx="2347684" cy="2380291"/>
          </a:xfrm>
          <a:prstGeom prst="rect">
            <a:avLst/>
          </a:prstGeom>
        </p:spPr>
      </p:pic>
      <p:sp>
        <p:nvSpPr>
          <p:cNvPr id="10" name="TextBox 9">
            <a:extLst>
              <a:ext uri="{FF2B5EF4-FFF2-40B4-BE49-F238E27FC236}">
                <a16:creationId xmlns:a16="http://schemas.microsoft.com/office/drawing/2014/main" id="{401D0CDB-1748-B6D1-43CF-1D42FA4CDC9B}"/>
              </a:ext>
            </a:extLst>
          </p:cNvPr>
          <p:cNvSpPr txBox="1"/>
          <p:nvPr/>
        </p:nvSpPr>
        <p:spPr>
          <a:xfrm>
            <a:off x="621889" y="5409935"/>
            <a:ext cx="1808508" cy="369332"/>
          </a:xfrm>
          <a:prstGeom prst="rect">
            <a:avLst/>
          </a:prstGeom>
          <a:noFill/>
        </p:spPr>
        <p:txBody>
          <a:bodyPr wrap="none" rtlCol="0">
            <a:spAutoFit/>
          </a:bodyPr>
          <a:lstStyle/>
          <a:p>
            <a:r>
              <a:rPr lang="en-US" dirty="0"/>
              <a:t>Original map file</a:t>
            </a:r>
          </a:p>
        </p:txBody>
      </p:sp>
      <p:sp>
        <p:nvSpPr>
          <p:cNvPr id="12" name="TextBox 11">
            <a:extLst>
              <a:ext uri="{FF2B5EF4-FFF2-40B4-BE49-F238E27FC236}">
                <a16:creationId xmlns:a16="http://schemas.microsoft.com/office/drawing/2014/main" id="{9BBB5E13-D028-EE37-C9B5-73D4CDD413C2}"/>
              </a:ext>
            </a:extLst>
          </p:cNvPr>
          <p:cNvSpPr txBox="1"/>
          <p:nvPr/>
        </p:nvSpPr>
        <p:spPr>
          <a:xfrm>
            <a:off x="4170477" y="5523349"/>
            <a:ext cx="2832061" cy="1200329"/>
          </a:xfrm>
          <a:prstGeom prst="rect">
            <a:avLst/>
          </a:prstGeom>
          <a:noFill/>
        </p:spPr>
        <p:txBody>
          <a:bodyPr wrap="square" rtlCol="0">
            <a:spAutoFit/>
          </a:bodyPr>
          <a:lstStyle/>
          <a:p>
            <a:r>
              <a:rPr lang="en-US" dirty="0"/>
              <a:t>Expand the map to include obstacles (taking into account the robot’s safety distance)</a:t>
            </a:r>
          </a:p>
        </p:txBody>
      </p:sp>
      <p:sp>
        <p:nvSpPr>
          <p:cNvPr id="13" name="TextBox 12">
            <a:extLst>
              <a:ext uri="{FF2B5EF4-FFF2-40B4-BE49-F238E27FC236}">
                <a16:creationId xmlns:a16="http://schemas.microsoft.com/office/drawing/2014/main" id="{6AB973E0-3900-6C56-382B-AA83C46DC1DB}"/>
              </a:ext>
            </a:extLst>
          </p:cNvPr>
          <p:cNvSpPr txBox="1"/>
          <p:nvPr/>
        </p:nvSpPr>
        <p:spPr>
          <a:xfrm>
            <a:off x="8930244" y="5594601"/>
            <a:ext cx="2423556" cy="646331"/>
          </a:xfrm>
          <a:prstGeom prst="rect">
            <a:avLst/>
          </a:prstGeom>
          <a:noFill/>
        </p:spPr>
        <p:txBody>
          <a:bodyPr wrap="square" rtlCol="0">
            <a:spAutoFit/>
          </a:bodyPr>
          <a:lstStyle/>
          <a:p>
            <a:r>
              <a:rPr lang="en-US" dirty="0"/>
              <a:t>Map with waypoints and directional arrows</a:t>
            </a:r>
          </a:p>
        </p:txBody>
      </p:sp>
      <p:sp>
        <p:nvSpPr>
          <p:cNvPr id="14" name="Right Arrow 13">
            <a:extLst>
              <a:ext uri="{FF2B5EF4-FFF2-40B4-BE49-F238E27FC236}">
                <a16:creationId xmlns:a16="http://schemas.microsoft.com/office/drawing/2014/main" id="{C172D006-5452-A6C9-8A14-15B339AFC026}"/>
              </a:ext>
            </a:extLst>
          </p:cNvPr>
          <p:cNvSpPr/>
          <p:nvPr/>
        </p:nvSpPr>
        <p:spPr>
          <a:xfrm>
            <a:off x="3146961" y="3303541"/>
            <a:ext cx="676894" cy="76002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a:extLst>
              <a:ext uri="{FF2B5EF4-FFF2-40B4-BE49-F238E27FC236}">
                <a16:creationId xmlns:a16="http://schemas.microsoft.com/office/drawing/2014/main" id="{88D099B3-00BD-A54C-C522-350322361C29}"/>
              </a:ext>
            </a:extLst>
          </p:cNvPr>
          <p:cNvSpPr/>
          <p:nvPr/>
        </p:nvSpPr>
        <p:spPr>
          <a:xfrm>
            <a:off x="7671460" y="3351042"/>
            <a:ext cx="676894" cy="76002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566797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8124CD-63E3-1B0D-5034-89602A836774}"/>
              </a:ext>
            </a:extLst>
          </p:cNvPr>
          <p:cNvSpPr>
            <a:spLocks noGrp="1"/>
          </p:cNvSpPr>
          <p:nvPr>
            <p:ph type="title"/>
          </p:nvPr>
        </p:nvSpPr>
        <p:spPr/>
        <p:txBody>
          <a:bodyPr/>
          <a:lstStyle/>
          <a:p>
            <a:r>
              <a:rPr lang="en-US"/>
              <a:t>Cleaning</a:t>
            </a:r>
            <a:r>
              <a:rPr lang="zh-CN" altLang="en-US"/>
              <a:t> </a:t>
            </a:r>
            <a:r>
              <a:rPr lang="en-US" altLang="zh-CN"/>
              <a:t>Module II</a:t>
            </a:r>
            <a:r>
              <a:rPr lang="zh-CN" altLang="en-US"/>
              <a:t> </a:t>
            </a:r>
            <a:r>
              <a:rPr lang="en-US" altLang="zh-CN"/>
              <a:t>=&gt; Sub Module I</a:t>
            </a:r>
            <a:br>
              <a:rPr lang="en-US" altLang="zh-CN"/>
            </a:br>
            <a:r>
              <a:rPr lang="en-US" altLang="zh-CN"/>
              <a:t>Planned Route showed in RViz</a:t>
            </a:r>
            <a:endParaRPr lang="en-US" dirty="0"/>
          </a:p>
        </p:txBody>
      </p:sp>
      <p:pic>
        <p:nvPicPr>
          <p:cNvPr id="5" name="Picture 4">
            <a:extLst>
              <a:ext uri="{FF2B5EF4-FFF2-40B4-BE49-F238E27FC236}">
                <a16:creationId xmlns:a16="http://schemas.microsoft.com/office/drawing/2014/main" id="{8486E94F-D869-83B2-6FA5-1F0815657F8C}"/>
              </a:ext>
            </a:extLst>
          </p:cNvPr>
          <p:cNvPicPr>
            <a:picLocks noChangeAspect="1"/>
          </p:cNvPicPr>
          <p:nvPr/>
        </p:nvPicPr>
        <p:blipFill>
          <a:blip r:embed="rId2"/>
          <a:stretch>
            <a:fillRect/>
          </a:stretch>
        </p:blipFill>
        <p:spPr>
          <a:xfrm>
            <a:off x="542398" y="2529443"/>
            <a:ext cx="3198330" cy="2880062"/>
          </a:xfrm>
          <a:prstGeom prst="rect">
            <a:avLst/>
          </a:prstGeom>
        </p:spPr>
      </p:pic>
      <p:pic>
        <p:nvPicPr>
          <p:cNvPr id="7" name="Picture 6" descr="A screenshot of a computer game&#10;&#10;Description automatically generated">
            <a:extLst>
              <a:ext uri="{FF2B5EF4-FFF2-40B4-BE49-F238E27FC236}">
                <a16:creationId xmlns:a16="http://schemas.microsoft.com/office/drawing/2014/main" id="{B1CD9BCA-7C29-6A3D-91E7-D3351D26A39F}"/>
              </a:ext>
            </a:extLst>
          </p:cNvPr>
          <p:cNvPicPr>
            <a:picLocks noChangeAspect="1"/>
          </p:cNvPicPr>
          <p:nvPr/>
        </p:nvPicPr>
        <p:blipFill>
          <a:blip r:embed="rId3"/>
          <a:stretch>
            <a:fillRect/>
          </a:stretch>
        </p:blipFill>
        <p:spPr>
          <a:xfrm>
            <a:off x="5448730" y="1690688"/>
            <a:ext cx="5666574" cy="4980810"/>
          </a:xfrm>
          <a:prstGeom prst="rect">
            <a:avLst/>
          </a:prstGeom>
        </p:spPr>
      </p:pic>
      <p:sp>
        <p:nvSpPr>
          <p:cNvPr id="9" name="Rectangle 8">
            <a:extLst>
              <a:ext uri="{FF2B5EF4-FFF2-40B4-BE49-F238E27FC236}">
                <a16:creationId xmlns:a16="http://schemas.microsoft.com/office/drawing/2014/main" id="{19026C67-8014-FAC3-E5EF-862720B3636E}"/>
              </a:ext>
            </a:extLst>
          </p:cNvPr>
          <p:cNvSpPr/>
          <p:nvPr/>
        </p:nvSpPr>
        <p:spPr>
          <a:xfrm>
            <a:off x="1955562" y="3040081"/>
            <a:ext cx="629392" cy="617517"/>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Curved Connector 11">
            <a:extLst>
              <a:ext uri="{FF2B5EF4-FFF2-40B4-BE49-F238E27FC236}">
                <a16:creationId xmlns:a16="http://schemas.microsoft.com/office/drawing/2014/main" id="{44177770-7AA2-35CE-50B2-C98A62E9525C}"/>
              </a:ext>
            </a:extLst>
          </p:cNvPr>
          <p:cNvCxnSpPr/>
          <p:nvPr/>
        </p:nvCxnSpPr>
        <p:spPr>
          <a:xfrm>
            <a:off x="2784791" y="3429000"/>
            <a:ext cx="2303813" cy="1163784"/>
          </a:xfrm>
          <a:prstGeom prst="curvedConnector3">
            <a:avLst/>
          </a:prstGeom>
          <a:ln w="38100">
            <a:solidFill>
              <a:srgbClr val="FF0000"/>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94495D49-D943-057F-31FA-26160FF5862E}"/>
              </a:ext>
            </a:extLst>
          </p:cNvPr>
          <p:cNvSpPr txBox="1"/>
          <p:nvPr/>
        </p:nvSpPr>
        <p:spPr>
          <a:xfrm>
            <a:off x="712519" y="5818909"/>
            <a:ext cx="4099456" cy="646331"/>
          </a:xfrm>
          <a:prstGeom prst="rect">
            <a:avLst/>
          </a:prstGeom>
          <a:noFill/>
        </p:spPr>
        <p:txBody>
          <a:bodyPr wrap="none" rtlCol="0">
            <a:spAutoFit/>
          </a:bodyPr>
          <a:lstStyle/>
          <a:p>
            <a:r>
              <a:rPr lang="en-US" dirty="0"/>
              <a:t>You can see red point (uncleaned point)</a:t>
            </a:r>
          </a:p>
          <a:p>
            <a:r>
              <a:rPr lang="en-US" dirty="0"/>
              <a:t>And the path with arrow now!!</a:t>
            </a:r>
          </a:p>
        </p:txBody>
      </p:sp>
    </p:spTree>
    <p:extLst>
      <p:ext uri="{BB962C8B-B14F-4D97-AF65-F5344CB8AC3E}">
        <p14:creationId xmlns:p14="http://schemas.microsoft.com/office/powerpoint/2010/main" val="35164891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413CD1-4E78-A501-8F23-4C08AA7D9516}"/>
              </a:ext>
            </a:extLst>
          </p:cNvPr>
          <p:cNvSpPr>
            <a:spLocks noGrp="1"/>
          </p:cNvSpPr>
          <p:nvPr>
            <p:ph type="title"/>
          </p:nvPr>
        </p:nvSpPr>
        <p:spPr>
          <a:xfrm>
            <a:off x="838200" y="365125"/>
            <a:ext cx="10515600" cy="2106226"/>
          </a:xfrm>
        </p:spPr>
        <p:txBody>
          <a:bodyPr>
            <a:normAutofit/>
          </a:bodyPr>
          <a:lstStyle/>
          <a:p>
            <a:r>
              <a:rPr lang="en-US" dirty="0"/>
              <a:t>Cleaning Module II =&gt; Sub Module II</a:t>
            </a:r>
            <a:br>
              <a:rPr lang="en-US" dirty="0"/>
            </a:br>
            <a:r>
              <a:rPr lang="en-US" dirty="0"/>
              <a:t>Route Following </a:t>
            </a:r>
            <a:br>
              <a:rPr lang="en-US" dirty="0"/>
            </a:br>
            <a:r>
              <a:rPr lang="en-US" dirty="0"/>
              <a:t>(Still Debugging, Not Launched Yet)</a:t>
            </a:r>
          </a:p>
        </p:txBody>
      </p:sp>
      <p:pic>
        <p:nvPicPr>
          <p:cNvPr id="5" name="Content Placeholder 4" descr="A computer generated image of a machine&#10;&#10;Description automatically generated">
            <a:extLst>
              <a:ext uri="{FF2B5EF4-FFF2-40B4-BE49-F238E27FC236}">
                <a16:creationId xmlns:a16="http://schemas.microsoft.com/office/drawing/2014/main" id="{571B1EA0-777D-0F29-F50C-B0C474EA5713}"/>
              </a:ext>
            </a:extLst>
          </p:cNvPr>
          <p:cNvPicPr>
            <a:picLocks noGrp="1" noChangeAspect="1"/>
          </p:cNvPicPr>
          <p:nvPr>
            <p:ph idx="1"/>
          </p:nvPr>
        </p:nvPicPr>
        <p:blipFill>
          <a:blip r:embed="rId2"/>
          <a:stretch>
            <a:fillRect/>
          </a:stretch>
        </p:blipFill>
        <p:spPr>
          <a:xfrm>
            <a:off x="8482591" y="3884889"/>
            <a:ext cx="2932183" cy="2437598"/>
          </a:xfrm>
        </p:spPr>
      </p:pic>
      <p:pic>
        <p:nvPicPr>
          <p:cNvPr id="7" name="Picture 6" descr="A screenshot of a computer screen&#10;&#10;Description automatically generated">
            <a:extLst>
              <a:ext uri="{FF2B5EF4-FFF2-40B4-BE49-F238E27FC236}">
                <a16:creationId xmlns:a16="http://schemas.microsoft.com/office/drawing/2014/main" id="{6FE57178-1C42-BA30-F0F1-6619A7721FE5}"/>
              </a:ext>
            </a:extLst>
          </p:cNvPr>
          <p:cNvPicPr>
            <a:picLocks noChangeAspect="1"/>
          </p:cNvPicPr>
          <p:nvPr/>
        </p:nvPicPr>
        <p:blipFill>
          <a:blip r:embed="rId3"/>
          <a:stretch>
            <a:fillRect/>
          </a:stretch>
        </p:blipFill>
        <p:spPr>
          <a:xfrm>
            <a:off x="6834442" y="2368969"/>
            <a:ext cx="4736469" cy="1208283"/>
          </a:xfrm>
          <a:prstGeom prst="rect">
            <a:avLst/>
          </a:prstGeom>
        </p:spPr>
      </p:pic>
      <p:sp>
        <p:nvSpPr>
          <p:cNvPr id="9" name="TextBox 8">
            <a:extLst>
              <a:ext uri="{FF2B5EF4-FFF2-40B4-BE49-F238E27FC236}">
                <a16:creationId xmlns:a16="http://schemas.microsoft.com/office/drawing/2014/main" id="{06023F92-A7F2-691A-7477-669440D9D932}"/>
              </a:ext>
            </a:extLst>
          </p:cNvPr>
          <p:cNvSpPr txBox="1"/>
          <p:nvPr/>
        </p:nvSpPr>
        <p:spPr>
          <a:xfrm>
            <a:off x="777226" y="3429000"/>
            <a:ext cx="6474362" cy="2677656"/>
          </a:xfrm>
          <a:prstGeom prst="rect">
            <a:avLst/>
          </a:prstGeom>
          <a:noFill/>
        </p:spPr>
        <p:txBody>
          <a:bodyPr wrap="square" rtlCol="0">
            <a:spAutoFit/>
          </a:bodyPr>
          <a:lstStyle/>
          <a:p>
            <a:r>
              <a:rPr lang="en-US" sz="2800" dirty="0"/>
              <a:t>The</a:t>
            </a:r>
            <a:r>
              <a:rPr lang="zh-CN" altLang="en-US" sz="2800" dirty="0"/>
              <a:t> </a:t>
            </a:r>
            <a:r>
              <a:rPr lang="en-US" altLang="zh-CN" sz="2800" dirty="0"/>
              <a:t>robot will follow the points and planned route direction, </a:t>
            </a:r>
            <a:r>
              <a:rPr lang="en-US" sz="2800" dirty="0"/>
              <a:t>following the red points one by one.</a:t>
            </a:r>
          </a:p>
          <a:p>
            <a:r>
              <a:rPr lang="en-US" sz="2800" dirty="0"/>
              <a:t>Once it reached a red point, that point will turn to green point, meaning the point that has been cleaned.</a:t>
            </a:r>
          </a:p>
        </p:txBody>
      </p:sp>
    </p:spTree>
    <p:extLst>
      <p:ext uri="{BB962C8B-B14F-4D97-AF65-F5344CB8AC3E}">
        <p14:creationId xmlns:p14="http://schemas.microsoft.com/office/powerpoint/2010/main" val="14469692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0C69C-E275-6982-EA55-2FD2C87C30C0}"/>
              </a:ext>
            </a:extLst>
          </p:cNvPr>
          <p:cNvSpPr>
            <a:spLocks noGrp="1"/>
          </p:cNvSpPr>
          <p:nvPr>
            <p:ph type="title"/>
          </p:nvPr>
        </p:nvSpPr>
        <p:spPr/>
        <p:txBody>
          <a:bodyPr/>
          <a:lstStyle/>
          <a:p>
            <a:r>
              <a:rPr lang="en-US" dirty="0"/>
              <a:t>IRL Demo</a:t>
            </a:r>
          </a:p>
        </p:txBody>
      </p:sp>
      <p:sp>
        <p:nvSpPr>
          <p:cNvPr id="3" name="Content Placeholder 2">
            <a:extLst>
              <a:ext uri="{FF2B5EF4-FFF2-40B4-BE49-F238E27FC236}">
                <a16:creationId xmlns:a16="http://schemas.microsoft.com/office/drawing/2014/main" id="{C261887C-4B6F-0CDC-B8FE-7EC4FF26E64E}"/>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2907574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C853B-85DE-EAB1-878B-DDAE6514D25F}"/>
              </a:ext>
            </a:extLst>
          </p:cNvPr>
          <p:cNvSpPr>
            <a:spLocks noGrp="1"/>
          </p:cNvSpPr>
          <p:nvPr>
            <p:ph type="title"/>
          </p:nvPr>
        </p:nvSpPr>
        <p:spPr/>
        <p:txBody>
          <a:bodyPr/>
          <a:lstStyle/>
          <a:p>
            <a:r>
              <a:rPr lang="en-US" dirty="0"/>
              <a:t>Supported Modules</a:t>
            </a:r>
          </a:p>
        </p:txBody>
      </p:sp>
      <p:sp>
        <p:nvSpPr>
          <p:cNvPr id="3" name="Content Placeholder 2">
            <a:extLst>
              <a:ext uri="{FF2B5EF4-FFF2-40B4-BE49-F238E27FC236}">
                <a16:creationId xmlns:a16="http://schemas.microsoft.com/office/drawing/2014/main" id="{83DA640E-6F9C-A082-0523-D2124027771C}"/>
              </a:ext>
            </a:extLst>
          </p:cNvPr>
          <p:cNvSpPr>
            <a:spLocks noGrp="1"/>
          </p:cNvSpPr>
          <p:nvPr>
            <p:ph idx="1"/>
          </p:nvPr>
        </p:nvSpPr>
        <p:spPr>
          <a:xfrm>
            <a:off x="838200" y="1548223"/>
            <a:ext cx="10515600" cy="1729233"/>
          </a:xfrm>
        </p:spPr>
        <p:txBody>
          <a:bodyPr>
            <a:normAutofit fontScale="92500" lnSpcReduction="10000"/>
          </a:bodyPr>
          <a:lstStyle/>
          <a:p>
            <a:r>
              <a:rPr lang="en-US" dirty="0"/>
              <a:t>/simulation_world</a:t>
            </a:r>
          </a:p>
          <a:p>
            <a:pPr lvl="1"/>
            <a:r>
              <a:rPr lang="en-US" dirty="0"/>
              <a:t>Provide</a:t>
            </a:r>
            <a:r>
              <a:rPr lang="zh-CN" altLang="en-US" dirty="0"/>
              <a:t> </a:t>
            </a:r>
            <a:r>
              <a:rPr lang="en-US" altLang="zh-CN" dirty="0"/>
              <a:t>different simulation maps for different circumstances </a:t>
            </a:r>
          </a:p>
          <a:p>
            <a:pPr lvl="1"/>
            <a:r>
              <a:rPr lang="en-US" dirty="0"/>
              <a:t>Allow testing in simulations efficiency, allowing agile development</a:t>
            </a:r>
          </a:p>
          <a:p>
            <a:pPr lvl="1"/>
            <a:r>
              <a:rPr lang="en-US" dirty="0"/>
              <a:t>Use world:={map} to open corresponding map</a:t>
            </a:r>
          </a:p>
          <a:p>
            <a:pPr lvl="2"/>
            <a:r>
              <a:rPr lang="en-US" dirty="0" err="1"/>
              <a:t>Eg.</a:t>
            </a:r>
            <a:r>
              <a:rPr lang="en-US" dirty="0"/>
              <a:t> (bash$) </a:t>
            </a:r>
            <a:r>
              <a:rPr lang="en-US" dirty="0" err="1"/>
              <a:t>roslaunch</a:t>
            </a:r>
            <a:r>
              <a:rPr lang="en-US" dirty="0"/>
              <a:t> control_panel panel_sim.launch world:=house </a:t>
            </a:r>
          </a:p>
        </p:txBody>
      </p:sp>
      <p:pic>
        <p:nvPicPr>
          <p:cNvPr id="5" name="Picture 4" descr="A room with shelves and shelves&#10;&#10;Description automatically generated">
            <a:extLst>
              <a:ext uri="{FF2B5EF4-FFF2-40B4-BE49-F238E27FC236}">
                <a16:creationId xmlns:a16="http://schemas.microsoft.com/office/drawing/2014/main" id="{3932B2DA-2579-16B9-4BD2-8FF47135EABC}"/>
              </a:ext>
            </a:extLst>
          </p:cNvPr>
          <p:cNvPicPr>
            <a:picLocks noChangeAspect="1"/>
          </p:cNvPicPr>
          <p:nvPr/>
        </p:nvPicPr>
        <p:blipFill>
          <a:blip r:embed="rId2"/>
          <a:stretch>
            <a:fillRect/>
          </a:stretch>
        </p:blipFill>
        <p:spPr>
          <a:xfrm>
            <a:off x="838200" y="3639618"/>
            <a:ext cx="3159734" cy="1859623"/>
          </a:xfrm>
          <a:prstGeom prst="rect">
            <a:avLst/>
          </a:prstGeom>
        </p:spPr>
      </p:pic>
      <p:pic>
        <p:nvPicPr>
          <p:cNvPr id="7" name="Picture 6" descr="A room with a wood floor and a wood floor&#10;&#10;Description automatically generated">
            <a:extLst>
              <a:ext uri="{FF2B5EF4-FFF2-40B4-BE49-F238E27FC236}">
                <a16:creationId xmlns:a16="http://schemas.microsoft.com/office/drawing/2014/main" id="{AD9C9ADE-329D-BC29-C238-B3540CAFA8F0}"/>
              </a:ext>
            </a:extLst>
          </p:cNvPr>
          <p:cNvPicPr>
            <a:picLocks noChangeAspect="1"/>
          </p:cNvPicPr>
          <p:nvPr/>
        </p:nvPicPr>
        <p:blipFill>
          <a:blip r:embed="rId3"/>
          <a:stretch>
            <a:fillRect/>
          </a:stretch>
        </p:blipFill>
        <p:spPr>
          <a:xfrm>
            <a:off x="4317536" y="3639618"/>
            <a:ext cx="3199022" cy="1859623"/>
          </a:xfrm>
          <a:prstGeom prst="rect">
            <a:avLst/>
          </a:prstGeom>
        </p:spPr>
      </p:pic>
      <p:pic>
        <p:nvPicPr>
          <p:cNvPr id="9" name="Picture 8" descr="A warehouse with boxes and shelves&#10;&#10;Description automatically generated">
            <a:extLst>
              <a:ext uri="{FF2B5EF4-FFF2-40B4-BE49-F238E27FC236}">
                <a16:creationId xmlns:a16="http://schemas.microsoft.com/office/drawing/2014/main" id="{E897447F-855F-44EB-A385-55FE5E765007}"/>
              </a:ext>
            </a:extLst>
          </p:cNvPr>
          <p:cNvPicPr>
            <a:picLocks noChangeAspect="1"/>
          </p:cNvPicPr>
          <p:nvPr/>
        </p:nvPicPr>
        <p:blipFill>
          <a:blip r:embed="rId4"/>
          <a:stretch>
            <a:fillRect/>
          </a:stretch>
        </p:blipFill>
        <p:spPr>
          <a:xfrm>
            <a:off x="7874465" y="3429000"/>
            <a:ext cx="3479335" cy="2070242"/>
          </a:xfrm>
          <a:prstGeom prst="rect">
            <a:avLst/>
          </a:prstGeom>
        </p:spPr>
      </p:pic>
      <p:sp>
        <p:nvSpPr>
          <p:cNvPr id="10" name="TextBox 9">
            <a:extLst>
              <a:ext uri="{FF2B5EF4-FFF2-40B4-BE49-F238E27FC236}">
                <a16:creationId xmlns:a16="http://schemas.microsoft.com/office/drawing/2014/main" id="{96138A49-FC3B-3DB6-7829-4CD14871B28F}"/>
              </a:ext>
            </a:extLst>
          </p:cNvPr>
          <p:cNvSpPr txBox="1"/>
          <p:nvPr/>
        </p:nvSpPr>
        <p:spPr>
          <a:xfrm>
            <a:off x="1309816" y="5758249"/>
            <a:ext cx="2067810" cy="369332"/>
          </a:xfrm>
          <a:prstGeom prst="rect">
            <a:avLst/>
          </a:prstGeom>
          <a:noFill/>
        </p:spPr>
        <p:txBody>
          <a:bodyPr wrap="none" rtlCol="0">
            <a:spAutoFit/>
          </a:bodyPr>
          <a:lstStyle/>
          <a:p>
            <a:r>
              <a:rPr lang="en-US" dirty="0"/>
              <a:t>bookstore (default)</a:t>
            </a:r>
          </a:p>
        </p:txBody>
      </p:sp>
      <p:sp>
        <p:nvSpPr>
          <p:cNvPr id="11" name="TextBox 10">
            <a:extLst>
              <a:ext uri="{FF2B5EF4-FFF2-40B4-BE49-F238E27FC236}">
                <a16:creationId xmlns:a16="http://schemas.microsoft.com/office/drawing/2014/main" id="{F0CDD19C-FA15-436F-7D34-8ED7EF258780}"/>
              </a:ext>
            </a:extLst>
          </p:cNvPr>
          <p:cNvSpPr txBox="1"/>
          <p:nvPr/>
        </p:nvSpPr>
        <p:spPr>
          <a:xfrm>
            <a:off x="5428735" y="5741774"/>
            <a:ext cx="800219" cy="369332"/>
          </a:xfrm>
          <a:prstGeom prst="rect">
            <a:avLst/>
          </a:prstGeom>
          <a:noFill/>
        </p:spPr>
        <p:txBody>
          <a:bodyPr wrap="none" rtlCol="0">
            <a:spAutoFit/>
          </a:bodyPr>
          <a:lstStyle/>
          <a:p>
            <a:r>
              <a:rPr lang="en-US" dirty="0"/>
              <a:t>house</a:t>
            </a:r>
          </a:p>
        </p:txBody>
      </p:sp>
      <p:sp>
        <p:nvSpPr>
          <p:cNvPr id="12" name="TextBox 11">
            <a:extLst>
              <a:ext uri="{FF2B5EF4-FFF2-40B4-BE49-F238E27FC236}">
                <a16:creationId xmlns:a16="http://schemas.microsoft.com/office/drawing/2014/main" id="{09B25E82-80F3-BC28-A2AD-5DBACEC87F79}"/>
              </a:ext>
            </a:extLst>
          </p:cNvPr>
          <p:cNvSpPr txBox="1"/>
          <p:nvPr/>
        </p:nvSpPr>
        <p:spPr>
          <a:xfrm>
            <a:off x="9292281" y="5750011"/>
            <a:ext cx="1285224" cy="369332"/>
          </a:xfrm>
          <a:prstGeom prst="rect">
            <a:avLst/>
          </a:prstGeom>
          <a:noFill/>
        </p:spPr>
        <p:txBody>
          <a:bodyPr wrap="none" rtlCol="0">
            <a:spAutoFit/>
          </a:bodyPr>
          <a:lstStyle/>
          <a:p>
            <a:r>
              <a:rPr lang="en-US" dirty="0"/>
              <a:t>warehouse</a:t>
            </a:r>
          </a:p>
        </p:txBody>
      </p:sp>
    </p:spTree>
    <p:extLst>
      <p:ext uri="{BB962C8B-B14F-4D97-AF65-F5344CB8AC3E}">
        <p14:creationId xmlns:p14="http://schemas.microsoft.com/office/powerpoint/2010/main" val="16520873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14730A5-444A-0ABA-32E3-E5E1FC2B9ABA}"/>
            </a:ext>
          </a:extLst>
        </p:cNvPr>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2" name="Arc 21">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8AF4987-B628-E680-5C68-4289F916F6B0}"/>
              </a:ext>
            </a:extLst>
          </p:cNvPr>
          <p:cNvSpPr>
            <a:spLocks noGrp="1"/>
          </p:cNvSpPr>
          <p:nvPr>
            <p:ph type="title"/>
          </p:nvPr>
        </p:nvSpPr>
        <p:spPr>
          <a:xfrm>
            <a:off x="5894962" y="479493"/>
            <a:ext cx="5458838" cy="1325563"/>
          </a:xfrm>
        </p:spPr>
        <p:txBody>
          <a:bodyPr>
            <a:normAutofit/>
          </a:bodyPr>
          <a:lstStyle/>
          <a:p>
            <a:r>
              <a:rPr lang="en-US"/>
              <a:t>Supported Modules</a:t>
            </a:r>
            <a:endParaRPr lang="en-US" dirty="0"/>
          </a:p>
        </p:txBody>
      </p:sp>
      <p:sp>
        <p:nvSpPr>
          <p:cNvPr id="23"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Picture 6" descr="A robot on a box&#10;&#10;Description automatically generated">
            <a:extLst>
              <a:ext uri="{FF2B5EF4-FFF2-40B4-BE49-F238E27FC236}">
                <a16:creationId xmlns:a16="http://schemas.microsoft.com/office/drawing/2014/main" id="{F2A0B1AE-F166-0C5A-A1B9-B6A4DD45A3B3}"/>
              </a:ext>
            </a:extLst>
          </p:cNvPr>
          <p:cNvPicPr>
            <a:picLocks noChangeAspect="1"/>
          </p:cNvPicPr>
          <p:nvPr/>
        </p:nvPicPr>
        <p:blipFill>
          <a:blip r:embed="rId2"/>
          <a:stretch>
            <a:fillRect/>
          </a:stretch>
        </p:blipFill>
        <p:spPr>
          <a:xfrm>
            <a:off x="924754" y="511293"/>
            <a:ext cx="4334237" cy="5665670"/>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p:spPr>
      </p:pic>
      <p:sp>
        <p:nvSpPr>
          <p:cNvPr id="3" name="Content Placeholder 2">
            <a:extLst>
              <a:ext uri="{FF2B5EF4-FFF2-40B4-BE49-F238E27FC236}">
                <a16:creationId xmlns:a16="http://schemas.microsoft.com/office/drawing/2014/main" id="{D0D26E24-F612-FDEC-E15F-6DB447052E70}"/>
              </a:ext>
            </a:extLst>
          </p:cNvPr>
          <p:cNvSpPr>
            <a:spLocks noGrp="1"/>
          </p:cNvSpPr>
          <p:nvPr>
            <p:ph idx="1"/>
          </p:nvPr>
        </p:nvSpPr>
        <p:spPr>
          <a:xfrm>
            <a:off x="5894962" y="1984443"/>
            <a:ext cx="5458838" cy="3327296"/>
          </a:xfrm>
        </p:spPr>
        <p:txBody>
          <a:bodyPr>
            <a:normAutofit/>
          </a:bodyPr>
          <a:lstStyle/>
          <a:p>
            <a:r>
              <a:rPr lang="en-US" dirty="0"/>
              <a:t>/turtlebot3</a:t>
            </a:r>
          </a:p>
          <a:p>
            <a:pPr lvl="1"/>
            <a:r>
              <a:rPr lang="en-US" dirty="0"/>
              <a:t>Provide turtlebot3 supported gmapping SLAM, used in Mapping Module</a:t>
            </a:r>
          </a:p>
          <a:p>
            <a:pPr lvl="1"/>
            <a:r>
              <a:rPr lang="en-US" dirty="0"/>
              <a:t>Provide  the required support for TurtleBot3 hardware and Gazebo simulation models includes LiDAR and IMU (Inertial Measurement Unit) sensors.</a:t>
            </a:r>
          </a:p>
          <a:p>
            <a:pPr lvl="1"/>
            <a:endParaRPr lang="en-US" dirty="0"/>
          </a:p>
        </p:txBody>
      </p:sp>
      <p:sp>
        <p:nvSpPr>
          <p:cNvPr id="8" name="Right Arrow 7">
            <a:extLst>
              <a:ext uri="{FF2B5EF4-FFF2-40B4-BE49-F238E27FC236}">
                <a16:creationId xmlns:a16="http://schemas.microsoft.com/office/drawing/2014/main" id="{F0673C51-2904-B0D6-248C-E181D7146469}"/>
              </a:ext>
            </a:extLst>
          </p:cNvPr>
          <p:cNvSpPr/>
          <p:nvPr/>
        </p:nvSpPr>
        <p:spPr>
          <a:xfrm rot="12031135">
            <a:off x="5387083" y="5498144"/>
            <a:ext cx="1417834" cy="515902"/>
          </a:xfrm>
          <a:prstGeom prst="rightArrow">
            <a:avLst>
              <a:gd name="adj1" fmla="val 42331"/>
              <a:gd name="adj2" fmla="val 79873"/>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51BD538F-23BD-3369-4CED-B2B2936E660B}"/>
              </a:ext>
            </a:extLst>
          </p:cNvPr>
          <p:cNvSpPr/>
          <p:nvPr/>
        </p:nvSpPr>
        <p:spPr>
          <a:xfrm>
            <a:off x="7019563" y="5829300"/>
            <a:ext cx="4334237" cy="685800"/>
          </a:xfrm>
          <a:prstGeom prst="roundRect">
            <a:avLst/>
          </a:prstGeom>
          <a:ln>
            <a:no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sz="2400" dirty="0"/>
              <a:t>Turtlebot3 Built by ourselves</a:t>
            </a:r>
          </a:p>
        </p:txBody>
      </p:sp>
    </p:spTree>
    <p:extLst>
      <p:ext uri="{BB962C8B-B14F-4D97-AF65-F5344CB8AC3E}">
        <p14:creationId xmlns:p14="http://schemas.microsoft.com/office/powerpoint/2010/main" val="30506306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680C5D-DCFD-39F3-6B6D-45EBB6422703}"/>
              </a:ext>
            </a:extLst>
          </p:cNvPr>
          <p:cNvSpPr>
            <a:spLocks noGrp="1"/>
          </p:cNvSpPr>
          <p:nvPr>
            <p:ph type="title"/>
          </p:nvPr>
        </p:nvSpPr>
        <p:spPr/>
        <p:txBody>
          <a:bodyPr/>
          <a:lstStyle/>
          <a:p>
            <a:r>
              <a:rPr lang="en-US" dirty="0"/>
              <a:t>Gazebo Simulation Demo</a:t>
            </a:r>
          </a:p>
        </p:txBody>
      </p:sp>
      <p:sp>
        <p:nvSpPr>
          <p:cNvPr id="3" name="Content Placeholder 2">
            <a:extLst>
              <a:ext uri="{FF2B5EF4-FFF2-40B4-BE49-F238E27FC236}">
                <a16:creationId xmlns:a16="http://schemas.microsoft.com/office/drawing/2014/main" id="{7BDDE41C-89B6-CF26-3ECB-DEFB77341300}"/>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8435687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438200-0CD2-D45C-7D49-F3A5BBB39C89}"/>
              </a:ext>
            </a:extLst>
          </p:cNvPr>
          <p:cNvSpPr>
            <a:spLocks noGrp="1"/>
          </p:cNvSpPr>
          <p:nvPr>
            <p:ph type="title"/>
          </p:nvPr>
        </p:nvSpPr>
        <p:spPr/>
        <p:txBody>
          <a:bodyPr/>
          <a:lstStyle/>
          <a:p>
            <a:r>
              <a:rPr lang="en-US" dirty="0"/>
              <a:t>Modules and Responsibility Distribution</a:t>
            </a:r>
          </a:p>
        </p:txBody>
      </p:sp>
      <p:sp>
        <p:nvSpPr>
          <p:cNvPr id="4" name="Rounded Rectangle 3">
            <a:extLst>
              <a:ext uri="{FF2B5EF4-FFF2-40B4-BE49-F238E27FC236}">
                <a16:creationId xmlns:a16="http://schemas.microsoft.com/office/drawing/2014/main" id="{93A3690F-F71D-A693-9062-DA8FB13BD1C1}"/>
              </a:ext>
            </a:extLst>
          </p:cNvPr>
          <p:cNvSpPr/>
          <p:nvPr/>
        </p:nvSpPr>
        <p:spPr>
          <a:xfrm>
            <a:off x="630042" y="1556875"/>
            <a:ext cx="5168589" cy="1576618"/>
          </a:xfrm>
          <a:prstGeom prst="roundRect">
            <a:avLst/>
          </a:prstGeom>
          <a:solidFill>
            <a:schemeClr val="accent2">
              <a:lumMod val="40000"/>
              <a:lumOff val="60000"/>
            </a:schemeClr>
          </a:solidFill>
        </p:spPr>
        <p:style>
          <a:lnRef idx="1">
            <a:schemeClr val="accent2"/>
          </a:lnRef>
          <a:fillRef idx="2">
            <a:schemeClr val="accent2"/>
          </a:fillRef>
          <a:effectRef idx="1">
            <a:schemeClr val="accent2"/>
          </a:effectRef>
          <a:fontRef idx="minor">
            <a:schemeClr val="dk1"/>
          </a:fontRef>
        </p:style>
        <p:txBody>
          <a:bodyPr rtlCol="0" anchor="t"/>
          <a:lstStyle/>
          <a:p>
            <a:pPr algn="ctr"/>
            <a:r>
              <a:rPr lang="en-US" b="1" dirty="0"/>
              <a:t>Panel Module (Pang Liu)</a:t>
            </a:r>
          </a:p>
          <a:p>
            <a:pPr algn="ctr"/>
            <a:r>
              <a:rPr lang="en-US" dirty="0">
                <a:effectLst/>
                <a:latin typeface="Helvetica Neue" panose="02000503000000020004" pitchFamily="2" charset="0"/>
              </a:rPr>
              <a:t> Self-designed GUI for program entrance</a:t>
            </a:r>
          </a:p>
          <a:p>
            <a:pPr algn="ctr"/>
            <a:r>
              <a:rPr lang="en-US" dirty="0">
                <a:effectLst/>
                <a:latin typeface="Helvetica Neue" panose="02000503000000020004" pitchFamily="2" charset="0"/>
              </a:rPr>
              <a:t> Integrated all modules in this module</a:t>
            </a:r>
          </a:p>
          <a:p>
            <a:pPr algn="ctr"/>
            <a:r>
              <a:rPr lang="en-US" dirty="0">
                <a:latin typeface="Helvetica Neue" panose="02000503000000020004" pitchFamily="2" charset="0"/>
              </a:rPr>
              <a:t>Use buttons or voice to control program</a:t>
            </a:r>
            <a:endParaRPr lang="en-US" dirty="0">
              <a:effectLst/>
              <a:latin typeface="Helvetica Neue" panose="02000503000000020004" pitchFamily="2" charset="0"/>
            </a:endParaRPr>
          </a:p>
        </p:txBody>
      </p:sp>
      <p:sp>
        <p:nvSpPr>
          <p:cNvPr id="5" name="Rounded Rectangle 4">
            <a:extLst>
              <a:ext uri="{FF2B5EF4-FFF2-40B4-BE49-F238E27FC236}">
                <a16:creationId xmlns:a16="http://schemas.microsoft.com/office/drawing/2014/main" id="{AEB3A224-7FC4-090E-43A1-F2C3E58E077E}"/>
              </a:ext>
            </a:extLst>
          </p:cNvPr>
          <p:cNvSpPr/>
          <p:nvPr/>
        </p:nvSpPr>
        <p:spPr>
          <a:xfrm>
            <a:off x="630041" y="3345366"/>
            <a:ext cx="5168590" cy="1502704"/>
          </a:xfrm>
          <a:prstGeom prst="roundRect">
            <a:avLst/>
          </a:prstGeom>
        </p:spPr>
        <p:style>
          <a:lnRef idx="1">
            <a:schemeClr val="accent5"/>
          </a:lnRef>
          <a:fillRef idx="2">
            <a:schemeClr val="accent5"/>
          </a:fillRef>
          <a:effectRef idx="1">
            <a:schemeClr val="accent5"/>
          </a:effectRef>
          <a:fontRef idx="minor">
            <a:schemeClr val="dk1"/>
          </a:fontRef>
        </p:style>
        <p:txBody>
          <a:bodyPr rtlCol="0" anchor="t"/>
          <a:lstStyle/>
          <a:p>
            <a:pPr algn="ctr"/>
            <a:r>
              <a:rPr lang="en-US" b="1" dirty="0"/>
              <a:t>Mapping Module (Zhenxu Chen)</a:t>
            </a:r>
          </a:p>
          <a:p>
            <a:pPr algn="ctr"/>
            <a:r>
              <a:rPr lang="en-US" dirty="0">
                <a:effectLst/>
                <a:latin typeface="Helvetica Neue" panose="02000503000000020004" pitchFamily="2" charset="0"/>
              </a:rPr>
              <a:t>Based on Explore_Lite package</a:t>
            </a:r>
          </a:p>
          <a:p>
            <a:pPr algn="ctr"/>
            <a:r>
              <a:rPr lang="en-US" dirty="0">
                <a:latin typeface="Helvetica Neue" panose="02000503000000020004" pitchFamily="2" charset="0"/>
              </a:rPr>
              <a:t>C</a:t>
            </a:r>
            <a:r>
              <a:rPr lang="en-US" dirty="0">
                <a:effectLst/>
                <a:latin typeface="Helvetica Neue" panose="02000503000000020004" pitchFamily="2" charset="0"/>
              </a:rPr>
              <a:t>ustomized for the program</a:t>
            </a:r>
          </a:p>
          <a:p>
            <a:pPr algn="ctr"/>
            <a:r>
              <a:rPr lang="en-US" dirty="0">
                <a:effectLst/>
                <a:latin typeface="Helvetica Neue" panose="02000503000000020004" pitchFamily="2" charset="0"/>
              </a:rPr>
              <a:t>Explore fast and save </a:t>
            </a:r>
            <a:r>
              <a:rPr lang="en-US" dirty="0">
                <a:latin typeface="Helvetica Neue" panose="02000503000000020004" pitchFamily="2" charset="0"/>
              </a:rPr>
              <a:t>the map</a:t>
            </a:r>
            <a:endParaRPr lang="en-US" dirty="0">
              <a:effectLst/>
              <a:latin typeface="Helvetica Neue" panose="02000503000000020004" pitchFamily="2" charset="0"/>
            </a:endParaRPr>
          </a:p>
        </p:txBody>
      </p:sp>
      <p:sp>
        <p:nvSpPr>
          <p:cNvPr id="6" name="Rounded Rectangle 5">
            <a:extLst>
              <a:ext uri="{FF2B5EF4-FFF2-40B4-BE49-F238E27FC236}">
                <a16:creationId xmlns:a16="http://schemas.microsoft.com/office/drawing/2014/main" id="{A6E25F37-AEE2-93E4-5231-B91D261742D6}"/>
              </a:ext>
            </a:extLst>
          </p:cNvPr>
          <p:cNvSpPr/>
          <p:nvPr/>
        </p:nvSpPr>
        <p:spPr>
          <a:xfrm>
            <a:off x="6096000" y="1556875"/>
            <a:ext cx="5767040" cy="4936000"/>
          </a:xfrm>
          <a:prstGeom prst="roundRect">
            <a:avLst>
              <a:gd name="adj" fmla="val 5097"/>
            </a:avLst>
          </a:prstGeom>
        </p:spPr>
        <p:style>
          <a:lnRef idx="1">
            <a:schemeClr val="accent6"/>
          </a:lnRef>
          <a:fillRef idx="2">
            <a:schemeClr val="accent6"/>
          </a:fillRef>
          <a:effectRef idx="1">
            <a:schemeClr val="accent6"/>
          </a:effectRef>
          <a:fontRef idx="minor">
            <a:schemeClr val="dk1"/>
          </a:fontRef>
        </p:style>
        <p:txBody>
          <a:bodyPr rtlCol="0" anchor="t"/>
          <a:lstStyle/>
          <a:p>
            <a:pPr algn="ctr"/>
            <a:r>
              <a:rPr lang="en-US" dirty="0"/>
              <a:t>Two Different Cleaning Modules</a:t>
            </a:r>
          </a:p>
        </p:txBody>
      </p:sp>
      <p:sp>
        <p:nvSpPr>
          <p:cNvPr id="7" name="Rounded Rectangle 6">
            <a:extLst>
              <a:ext uri="{FF2B5EF4-FFF2-40B4-BE49-F238E27FC236}">
                <a16:creationId xmlns:a16="http://schemas.microsoft.com/office/drawing/2014/main" id="{50331174-4436-6E8D-0642-DAC710AB3809}"/>
              </a:ext>
            </a:extLst>
          </p:cNvPr>
          <p:cNvSpPr/>
          <p:nvPr/>
        </p:nvSpPr>
        <p:spPr>
          <a:xfrm>
            <a:off x="630040" y="5073805"/>
            <a:ext cx="5168591" cy="1419070"/>
          </a:xfrm>
          <a:prstGeom prst="roundRect">
            <a:avLst/>
          </a:prstGeom>
        </p:spPr>
        <p:style>
          <a:lnRef idx="1">
            <a:schemeClr val="accent4"/>
          </a:lnRef>
          <a:fillRef idx="2">
            <a:schemeClr val="accent4"/>
          </a:fillRef>
          <a:effectRef idx="1">
            <a:schemeClr val="accent4"/>
          </a:effectRef>
          <a:fontRef idx="minor">
            <a:schemeClr val="dk1"/>
          </a:fontRef>
        </p:style>
        <p:txBody>
          <a:bodyPr rtlCol="0" anchor="t"/>
          <a:lstStyle/>
          <a:p>
            <a:pPr algn="ctr"/>
            <a:r>
              <a:rPr lang="en-US" b="1" dirty="0"/>
              <a:t>Voice Control Module (Pang Liu)</a:t>
            </a:r>
          </a:p>
          <a:p>
            <a:pPr algn="ctr"/>
            <a:r>
              <a:rPr lang="en-US" dirty="0">
                <a:effectLst/>
                <a:latin typeface="Helvetica Neue" panose="02000503000000020004" pitchFamily="2" charset="0"/>
              </a:rPr>
              <a:t>Based on Vosk model</a:t>
            </a:r>
          </a:p>
          <a:p>
            <a:pPr algn="ctr"/>
            <a:r>
              <a:rPr lang="en-US" dirty="0">
                <a:latin typeface="Helvetica Neue" panose="02000503000000020004" pitchFamily="2" charset="0"/>
              </a:rPr>
              <a:t>Recognize voices</a:t>
            </a:r>
          </a:p>
          <a:p>
            <a:pPr algn="ctr"/>
            <a:r>
              <a:rPr lang="en-US" dirty="0">
                <a:effectLst/>
                <a:latin typeface="Helvetica Neue" panose="02000503000000020004" pitchFamily="2" charset="0"/>
              </a:rPr>
              <a:t>Real-time monitoring in the background</a:t>
            </a:r>
          </a:p>
        </p:txBody>
      </p:sp>
      <p:sp>
        <p:nvSpPr>
          <p:cNvPr id="9" name="Rounded Rectangle 8">
            <a:extLst>
              <a:ext uri="{FF2B5EF4-FFF2-40B4-BE49-F238E27FC236}">
                <a16:creationId xmlns:a16="http://schemas.microsoft.com/office/drawing/2014/main" id="{02EDD81B-F914-A3C1-3417-DC8E6BA943FC}"/>
              </a:ext>
            </a:extLst>
          </p:cNvPr>
          <p:cNvSpPr/>
          <p:nvPr/>
        </p:nvSpPr>
        <p:spPr>
          <a:xfrm>
            <a:off x="6311590" y="2040674"/>
            <a:ext cx="5427856" cy="1092819"/>
          </a:xfrm>
          <a:prstGeom prst="roundRect">
            <a:avLst>
              <a:gd name="adj" fmla="val 50000"/>
            </a:avLst>
          </a:prstGeom>
          <a:ln>
            <a:solidFill>
              <a:schemeClr val="tx1"/>
            </a:solidFill>
          </a:ln>
        </p:spPr>
        <p:style>
          <a:lnRef idx="1">
            <a:schemeClr val="accent6"/>
          </a:lnRef>
          <a:fillRef idx="2">
            <a:schemeClr val="accent6"/>
          </a:fillRef>
          <a:effectRef idx="1">
            <a:schemeClr val="accent6"/>
          </a:effectRef>
          <a:fontRef idx="minor">
            <a:schemeClr val="dk1"/>
          </a:fontRef>
        </p:style>
        <p:txBody>
          <a:bodyPr rtlCol="0" anchor="t"/>
          <a:lstStyle/>
          <a:p>
            <a:pPr algn="ctr"/>
            <a:r>
              <a:rPr lang="en-US" b="1" dirty="0"/>
              <a:t>Cleaning Module I (Zhenxu Chen)</a:t>
            </a:r>
          </a:p>
          <a:p>
            <a:pPr algn="ctr"/>
            <a:r>
              <a:rPr lang="en-US" dirty="0">
                <a:latin typeface="Helvetica Neue" panose="02000503000000020004" pitchFamily="2" charset="0"/>
              </a:rPr>
              <a:t>B</a:t>
            </a:r>
            <a:r>
              <a:rPr lang="en-US" dirty="0">
                <a:effectLst/>
                <a:latin typeface="Helvetica Neue" panose="02000503000000020004" pitchFamily="2" charset="0"/>
              </a:rPr>
              <a:t>ased on CCPP package and move_base</a:t>
            </a:r>
          </a:p>
          <a:p>
            <a:pPr algn="ctr"/>
            <a:r>
              <a:rPr lang="en-US" dirty="0">
                <a:latin typeface="Helvetica Neue" panose="02000503000000020004" pitchFamily="2" charset="0"/>
              </a:rPr>
              <a:t>C</a:t>
            </a:r>
            <a:r>
              <a:rPr lang="en-US" dirty="0">
                <a:effectLst/>
                <a:latin typeface="Helvetica Neue" panose="02000503000000020004" pitchFamily="2" charset="0"/>
              </a:rPr>
              <a:t>ustomized for the program</a:t>
            </a:r>
          </a:p>
        </p:txBody>
      </p:sp>
      <p:sp>
        <p:nvSpPr>
          <p:cNvPr id="10" name="Rounded Rectangle 9">
            <a:extLst>
              <a:ext uri="{FF2B5EF4-FFF2-40B4-BE49-F238E27FC236}">
                <a16:creationId xmlns:a16="http://schemas.microsoft.com/office/drawing/2014/main" id="{4F0F5213-4C4B-26A6-A64D-F6F2C6D78D46}"/>
              </a:ext>
            </a:extLst>
          </p:cNvPr>
          <p:cNvSpPr/>
          <p:nvPr/>
        </p:nvSpPr>
        <p:spPr>
          <a:xfrm>
            <a:off x="6311590" y="3267307"/>
            <a:ext cx="5427856" cy="3100039"/>
          </a:xfrm>
          <a:prstGeom prst="roundRect">
            <a:avLst>
              <a:gd name="adj" fmla="val 28156"/>
            </a:avLst>
          </a:prstGeom>
          <a:ln>
            <a:solidFill>
              <a:schemeClr val="tx1"/>
            </a:solidFill>
          </a:ln>
        </p:spPr>
        <p:style>
          <a:lnRef idx="1">
            <a:schemeClr val="accent6"/>
          </a:lnRef>
          <a:fillRef idx="2">
            <a:schemeClr val="accent6"/>
          </a:fillRef>
          <a:effectRef idx="1">
            <a:schemeClr val="accent6"/>
          </a:effectRef>
          <a:fontRef idx="minor">
            <a:schemeClr val="dk1"/>
          </a:fontRef>
        </p:style>
        <p:txBody>
          <a:bodyPr rtlCol="0" anchor="t"/>
          <a:lstStyle/>
          <a:p>
            <a:pPr algn="ctr"/>
            <a:r>
              <a:rPr lang="en-US" b="1" dirty="0"/>
              <a:t>Cleaning Module II (Pang Liu)</a:t>
            </a:r>
          </a:p>
          <a:p>
            <a:pPr algn="ctr"/>
            <a:r>
              <a:rPr lang="en-US" dirty="0">
                <a:solidFill>
                  <a:srgbClr val="FF0000"/>
                </a:solidFill>
              </a:rPr>
              <a:t>Sub Module I: Route Analysis</a:t>
            </a:r>
          </a:p>
          <a:p>
            <a:pPr algn="ctr"/>
            <a:r>
              <a:rPr lang="en-US" dirty="0"/>
              <a:t>Fully Self-designed Route Analysis program</a:t>
            </a:r>
          </a:p>
          <a:p>
            <a:pPr algn="ctr"/>
            <a:r>
              <a:rPr lang="en-US" dirty="0"/>
              <a:t>Load saved map and analyze cleaning route</a:t>
            </a:r>
          </a:p>
          <a:p>
            <a:pPr algn="ctr"/>
            <a:r>
              <a:rPr lang="en-US" dirty="0"/>
              <a:t>Can mark with three kind of values: obstacles, uncleaned point, and cleaned point</a:t>
            </a:r>
          </a:p>
          <a:p>
            <a:pPr algn="ctr"/>
            <a:r>
              <a:rPr lang="en-US" dirty="0">
                <a:solidFill>
                  <a:srgbClr val="FF0000"/>
                </a:solidFill>
              </a:rPr>
              <a:t>Sub Module II: Route Follow</a:t>
            </a:r>
          </a:p>
          <a:p>
            <a:pPr algn="ctr"/>
            <a:r>
              <a:rPr lang="en-US" dirty="0"/>
              <a:t>Fully Self-designed Route Follow program</a:t>
            </a:r>
          </a:p>
          <a:p>
            <a:pPr algn="ctr"/>
            <a:r>
              <a:rPr lang="en-US" dirty="0"/>
              <a:t>DO NOT NEED move_base!</a:t>
            </a:r>
          </a:p>
          <a:p>
            <a:pPr algn="ctr"/>
            <a:endParaRPr lang="en-US" dirty="0"/>
          </a:p>
          <a:p>
            <a:pPr algn="ctr"/>
            <a:endParaRPr lang="en-US" dirty="0"/>
          </a:p>
        </p:txBody>
      </p:sp>
    </p:spTree>
    <p:extLst>
      <p:ext uri="{BB962C8B-B14F-4D97-AF65-F5344CB8AC3E}">
        <p14:creationId xmlns:p14="http://schemas.microsoft.com/office/powerpoint/2010/main" val="3821824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E344A7-AE29-5B00-B388-D2D3AD1B5114}"/>
              </a:ext>
            </a:extLst>
          </p:cNvPr>
          <p:cNvSpPr>
            <a:spLocks noGrp="1"/>
          </p:cNvSpPr>
          <p:nvPr>
            <p:ph type="title"/>
          </p:nvPr>
        </p:nvSpPr>
        <p:spPr>
          <a:xfrm>
            <a:off x="508687" y="438064"/>
            <a:ext cx="8281086" cy="689318"/>
          </a:xfrm>
        </p:spPr>
        <p:txBody>
          <a:bodyPr>
            <a:normAutofit fontScale="90000"/>
          </a:bodyPr>
          <a:lstStyle/>
          <a:p>
            <a:r>
              <a:rPr lang="en-US" dirty="0"/>
              <a:t>Main Project Files</a:t>
            </a:r>
            <a:r>
              <a:rPr lang="zh-CN" altLang="en-US" dirty="0"/>
              <a:t> </a:t>
            </a:r>
            <a:r>
              <a:rPr lang="en-US" altLang="zh-CN" dirty="0"/>
              <a:t>Directory Structures</a:t>
            </a:r>
            <a:endParaRPr lang="en-US" dirty="0"/>
          </a:p>
        </p:txBody>
      </p:sp>
      <p:graphicFrame>
        <p:nvGraphicFramePr>
          <p:cNvPr id="4" name="Content Placeholder 3">
            <a:extLst>
              <a:ext uri="{FF2B5EF4-FFF2-40B4-BE49-F238E27FC236}">
                <a16:creationId xmlns:a16="http://schemas.microsoft.com/office/drawing/2014/main" id="{E2BA363D-BB20-4408-D76B-81BB2828B931}"/>
              </a:ext>
            </a:extLst>
          </p:cNvPr>
          <p:cNvGraphicFramePr>
            <a:graphicFrameLocks noGrp="1"/>
          </p:cNvGraphicFramePr>
          <p:nvPr>
            <p:ph idx="1"/>
            <p:extLst>
              <p:ext uri="{D42A27DB-BD31-4B8C-83A1-F6EECF244321}">
                <p14:modId xmlns:p14="http://schemas.microsoft.com/office/powerpoint/2010/main" val="3698764400"/>
              </p:ext>
            </p:extLst>
          </p:nvPr>
        </p:nvGraphicFramePr>
        <p:xfrm>
          <a:off x="1392194" y="1127382"/>
          <a:ext cx="11944865" cy="59792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Rounded Rectangle 5">
            <a:extLst>
              <a:ext uri="{FF2B5EF4-FFF2-40B4-BE49-F238E27FC236}">
                <a16:creationId xmlns:a16="http://schemas.microsoft.com/office/drawing/2014/main" id="{9556EE23-807F-68CD-5F10-F3B37996B8EF}"/>
              </a:ext>
            </a:extLst>
          </p:cNvPr>
          <p:cNvSpPr/>
          <p:nvPr/>
        </p:nvSpPr>
        <p:spPr>
          <a:xfrm>
            <a:off x="7867135" y="3130378"/>
            <a:ext cx="3122141" cy="3492844"/>
          </a:xfrm>
          <a:prstGeom prst="roundRect">
            <a:avLst>
              <a:gd name="adj" fmla="val 2445"/>
            </a:avLst>
          </a:prstGeom>
          <a:noFill/>
          <a:ln w="38100">
            <a:solidFill>
              <a:schemeClr val="accent6">
                <a:lumMod val="75000"/>
              </a:schemeClr>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7" name="Rectangle 6">
            <a:extLst>
              <a:ext uri="{FF2B5EF4-FFF2-40B4-BE49-F238E27FC236}">
                <a16:creationId xmlns:a16="http://schemas.microsoft.com/office/drawing/2014/main" id="{2D5C729A-65A2-0F83-8643-ABD1E58056AD}"/>
              </a:ext>
            </a:extLst>
          </p:cNvPr>
          <p:cNvSpPr/>
          <p:nvPr/>
        </p:nvSpPr>
        <p:spPr>
          <a:xfrm>
            <a:off x="5692346" y="6170141"/>
            <a:ext cx="2092411" cy="453081"/>
          </a:xfrm>
          <a:prstGeom prst="rect">
            <a:avLst/>
          </a:prstGeom>
          <a:solidFill>
            <a:schemeClr val="accent6">
              <a:lumMod val="40000"/>
              <a:lumOff val="60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Cleaning Module II</a:t>
            </a:r>
          </a:p>
        </p:txBody>
      </p:sp>
      <p:sp>
        <p:nvSpPr>
          <p:cNvPr id="8" name="Rounded Rectangle 7">
            <a:extLst>
              <a:ext uri="{FF2B5EF4-FFF2-40B4-BE49-F238E27FC236}">
                <a16:creationId xmlns:a16="http://schemas.microsoft.com/office/drawing/2014/main" id="{6C9645FA-24D4-0FC9-C2C0-49C2C8774072}"/>
              </a:ext>
            </a:extLst>
          </p:cNvPr>
          <p:cNvSpPr/>
          <p:nvPr/>
        </p:nvSpPr>
        <p:spPr>
          <a:xfrm>
            <a:off x="3443415" y="3105663"/>
            <a:ext cx="4226011" cy="2141839"/>
          </a:xfrm>
          <a:prstGeom prst="roundRect">
            <a:avLst>
              <a:gd name="adj" fmla="val 2445"/>
            </a:avLst>
          </a:prstGeom>
          <a:noFill/>
          <a:ln w="28575">
            <a:solidFill>
              <a:srgbClr val="FF0000"/>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rgbClr val="FF0000"/>
              </a:solidFill>
            </a:endParaRPr>
          </a:p>
        </p:txBody>
      </p:sp>
      <p:sp>
        <p:nvSpPr>
          <p:cNvPr id="9" name="Rectangle 8">
            <a:extLst>
              <a:ext uri="{FF2B5EF4-FFF2-40B4-BE49-F238E27FC236}">
                <a16:creationId xmlns:a16="http://schemas.microsoft.com/office/drawing/2014/main" id="{527EE02D-8A1F-2074-80D1-D4506F4491F8}"/>
              </a:ext>
            </a:extLst>
          </p:cNvPr>
          <p:cNvSpPr/>
          <p:nvPr/>
        </p:nvSpPr>
        <p:spPr>
          <a:xfrm>
            <a:off x="1252149" y="4252182"/>
            <a:ext cx="2092411" cy="453081"/>
          </a:xfrm>
          <a:prstGeom prst="rect">
            <a:avLst/>
          </a:prstGeom>
          <a:solidFill>
            <a:srgbClr val="DA5A4C"/>
          </a:solid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Panel Module</a:t>
            </a:r>
          </a:p>
        </p:txBody>
      </p:sp>
      <p:sp>
        <p:nvSpPr>
          <p:cNvPr id="10" name="Rounded Rectangle 9">
            <a:extLst>
              <a:ext uri="{FF2B5EF4-FFF2-40B4-BE49-F238E27FC236}">
                <a16:creationId xmlns:a16="http://schemas.microsoft.com/office/drawing/2014/main" id="{4EC85E56-4ADD-E5D8-6C84-97242EE82441}"/>
              </a:ext>
            </a:extLst>
          </p:cNvPr>
          <p:cNvSpPr/>
          <p:nvPr/>
        </p:nvSpPr>
        <p:spPr>
          <a:xfrm>
            <a:off x="8888629" y="2421924"/>
            <a:ext cx="1005015" cy="661688"/>
          </a:xfrm>
          <a:prstGeom prst="roundRect">
            <a:avLst>
              <a:gd name="adj" fmla="val 2445"/>
            </a:avLst>
          </a:prstGeom>
          <a:noFill/>
          <a:ln w="28575">
            <a:solidFill>
              <a:schemeClr val="accent2">
                <a:lumMod val="75000"/>
              </a:schemeClr>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1" name="Rectangle 10">
            <a:extLst>
              <a:ext uri="{FF2B5EF4-FFF2-40B4-BE49-F238E27FC236}">
                <a16:creationId xmlns:a16="http://schemas.microsoft.com/office/drawing/2014/main" id="{4A0CA7D6-95DC-683A-971C-63F786E35F19}"/>
              </a:ext>
            </a:extLst>
          </p:cNvPr>
          <p:cNvSpPr/>
          <p:nvPr/>
        </p:nvSpPr>
        <p:spPr>
          <a:xfrm>
            <a:off x="8888629" y="1806274"/>
            <a:ext cx="1688755" cy="541983"/>
          </a:xfrm>
          <a:prstGeom prst="rect">
            <a:avLst/>
          </a:prstGeom>
          <a:solidFill>
            <a:schemeClr val="accent2">
              <a:lumMod val="40000"/>
              <a:lumOff val="60000"/>
            </a:schemeClr>
          </a:solidFill>
          <a:ln>
            <a:solidFill>
              <a:schemeClr val="accent2">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a:t>Cleaning Module I</a:t>
            </a:r>
          </a:p>
          <a:p>
            <a:pPr algn="ctr"/>
            <a:r>
              <a:rPr lang="en-US" sz="1400" dirty="0"/>
              <a:t>(at branch backup)</a:t>
            </a:r>
          </a:p>
        </p:txBody>
      </p:sp>
      <p:sp>
        <p:nvSpPr>
          <p:cNvPr id="12" name="Rounded Rectangle 11">
            <a:extLst>
              <a:ext uri="{FF2B5EF4-FFF2-40B4-BE49-F238E27FC236}">
                <a16:creationId xmlns:a16="http://schemas.microsoft.com/office/drawing/2014/main" id="{305A3EA6-5E4B-1093-08D9-D5C7165139F3}"/>
              </a:ext>
            </a:extLst>
          </p:cNvPr>
          <p:cNvSpPr/>
          <p:nvPr/>
        </p:nvSpPr>
        <p:spPr>
          <a:xfrm>
            <a:off x="1328351" y="2421924"/>
            <a:ext cx="2053280" cy="1367481"/>
          </a:xfrm>
          <a:prstGeom prst="roundRect">
            <a:avLst>
              <a:gd name="adj" fmla="val 2445"/>
            </a:avLst>
          </a:prstGeom>
          <a:noFill/>
          <a:ln w="28575">
            <a:solidFill>
              <a:schemeClr val="accent4">
                <a:lumMod val="40000"/>
                <a:lumOff val="60000"/>
              </a:schemeClr>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rgbClr val="FF0000"/>
              </a:solidFill>
            </a:endParaRPr>
          </a:p>
        </p:txBody>
      </p:sp>
      <p:sp>
        <p:nvSpPr>
          <p:cNvPr id="13" name="Rectangle 12">
            <a:extLst>
              <a:ext uri="{FF2B5EF4-FFF2-40B4-BE49-F238E27FC236}">
                <a16:creationId xmlns:a16="http://schemas.microsoft.com/office/drawing/2014/main" id="{1A67E6AE-6982-770B-E91C-DC442C1B7FD6}"/>
              </a:ext>
            </a:extLst>
          </p:cNvPr>
          <p:cNvSpPr/>
          <p:nvPr/>
        </p:nvSpPr>
        <p:spPr>
          <a:xfrm>
            <a:off x="1326291" y="2059458"/>
            <a:ext cx="1853513" cy="266273"/>
          </a:xfrm>
          <a:prstGeom prst="rect">
            <a:avLst/>
          </a:prstGeom>
          <a:solidFill>
            <a:schemeClr val="accent4">
              <a:lumMod val="20000"/>
              <a:lumOff val="80000"/>
            </a:schemeClr>
          </a:solidFill>
          <a:ln>
            <a:solidFill>
              <a:schemeClr val="accent4">
                <a:lumMod val="40000"/>
                <a:lumOff val="6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t>Mapping Module</a:t>
            </a:r>
          </a:p>
        </p:txBody>
      </p:sp>
      <p:sp>
        <p:nvSpPr>
          <p:cNvPr id="18" name="Rounded Rectangle 17">
            <a:extLst>
              <a:ext uri="{FF2B5EF4-FFF2-40B4-BE49-F238E27FC236}">
                <a16:creationId xmlns:a16="http://schemas.microsoft.com/office/drawing/2014/main" id="{59B73BC2-2070-88C8-1820-F8B9FA80D639}"/>
              </a:ext>
            </a:extLst>
          </p:cNvPr>
          <p:cNvSpPr/>
          <p:nvPr/>
        </p:nvSpPr>
        <p:spPr>
          <a:xfrm>
            <a:off x="3649362" y="5412259"/>
            <a:ext cx="1762898" cy="1145059"/>
          </a:xfrm>
          <a:prstGeom prst="roundRect">
            <a:avLst>
              <a:gd name="adj" fmla="val 2445"/>
            </a:avLst>
          </a:prstGeom>
          <a:noFill/>
          <a:ln w="28575">
            <a:solidFill>
              <a:schemeClr val="accent5">
                <a:lumMod val="40000"/>
                <a:lumOff val="60000"/>
              </a:schemeClr>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rgbClr val="FF0000"/>
              </a:solidFill>
            </a:endParaRPr>
          </a:p>
        </p:txBody>
      </p:sp>
      <p:sp>
        <p:nvSpPr>
          <p:cNvPr id="19" name="Rectangle 18">
            <a:extLst>
              <a:ext uri="{FF2B5EF4-FFF2-40B4-BE49-F238E27FC236}">
                <a16:creationId xmlns:a16="http://schemas.microsoft.com/office/drawing/2014/main" id="{570C9B48-7BA7-812D-31A2-0B5C02221C47}"/>
              </a:ext>
            </a:extLst>
          </p:cNvPr>
          <p:cNvSpPr/>
          <p:nvPr/>
        </p:nvSpPr>
        <p:spPr>
          <a:xfrm>
            <a:off x="1466336" y="6268993"/>
            <a:ext cx="2092410" cy="266273"/>
          </a:xfrm>
          <a:prstGeom prst="rect">
            <a:avLst/>
          </a:prstGeom>
          <a:solidFill>
            <a:schemeClr val="accent5">
              <a:lumMod val="20000"/>
              <a:lumOff val="80000"/>
            </a:schemeClr>
          </a:solidFill>
          <a:ln>
            <a:solidFill>
              <a:schemeClr val="accent5">
                <a:lumMod val="40000"/>
                <a:lumOff val="6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t>Voice Control Module</a:t>
            </a:r>
          </a:p>
        </p:txBody>
      </p:sp>
    </p:spTree>
    <p:extLst>
      <p:ext uri="{BB962C8B-B14F-4D97-AF65-F5344CB8AC3E}">
        <p14:creationId xmlns:p14="http://schemas.microsoft.com/office/powerpoint/2010/main" val="16501847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A2679492-7988-4050-9056-5424444524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3198BED-F004-3DBE-0490-1446D3F8E003}"/>
              </a:ext>
            </a:extLst>
          </p:cNvPr>
          <p:cNvSpPr>
            <a:spLocks noGrp="1"/>
          </p:cNvSpPr>
          <p:nvPr>
            <p:ph type="title"/>
          </p:nvPr>
        </p:nvSpPr>
        <p:spPr>
          <a:xfrm>
            <a:off x="6227156" y="236306"/>
            <a:ext cx="4395340" cy="913088"/>
          </a:xfrm>
        </p:spPr>
        <p:txBody>
          <a:bodyPr anchor="b">
            <a:normAutofit/>
          </a:bodyPr>
          <a:lstStyle/>
          <a:p>
            <a:r>
              <a:rPr lang="en-US" sz="5600" dirty="0"/>
              <a:t>Panel</a:t>
            </a:r>
            <a:r>
              <a:rPr lang="zh-CN" altLang="en-US" sz="5600" dirty="0"/>
              <a:t> </a:t>
            </a:r>
            <a:r>
              <a:rPr lang="en-US" altLang="zh-CN" sz="5600" dirty="0"/>
              <a:t>Module</a:t>
            </a:r>
            <a:endParaRPr lang="en-US" sz="5600" dirty="0"/>
          </a:p>
        </p:txBody>
      </p:sp>
      <p:sp>
        <p:nvSpPr>
          <p:cNvPr id="14" name="Rectangle 13">
            <a:extLst>
              <a:ext uri="{FF2B5EF4-FFF2-40B4-BE49-F238E27FC236}">
                <a16:creationId xmlns:a16="http://schemas.microsoft.com/office/drawing/2014/main" id="{B091B163-7D61-4891-ABCF-5C13D9C418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779911" cy="6858000"/>
          </a:xfrm>
          <a:prstGeom prst="rect">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screenshot of a computer program&#10;&#10;Description automatically generated">
            <a:extLst>
              <a:ext uri="{FF2B5EF4-FFF2-40B4-BE49-F238E27FC236}">
                <a16:creationId xmlns:a16="http://schemas.microsoft.com/office/drawing/2014/main" id="{63D462D8-B869-B698-5F8B-9EA9246F5E0B}"/>
              </a:ext>
            </a:extLst>
          </p:cNvPr>
          <p:cNvPicPr>
            <a:picLocks noChangeAspect="1"/>
          </p:cNvPicPr>
          <p:nvPr/>
        </p:nvPicPr>
        <p:blipFill>
          <a:blip r:embed="rId2"/>
          <a:stretch>
            <a:fillRect/>
          </a:stretch>
        </p:blipFill>
        <p:spPr>
          <a:xfrm>
            <a:off x="279143" y="366463"/>
            <a:ext cx="5221625" cy="6125075"/>
          </a:xfrm>
          <a:prstGeom prst="rect">
            <a:avLst/>
          </a:prstGeom>
        </p:spPr>
      </p:pic>
      <p:sp>
        <p:nvSpPr>
          <p:cNvPr id="9" name="Content Placeholder 8">
            <a:extLst>
              <a:ext uri="{FF2B5EF4-FFF2-40B4-BE49-F238E27FC236}">
                <a16:creationId xmlns:a16="http://schemas.microsoft.com/office/drawing/2014/main" id="{863F04C5-056D-049C-99A4-2E28CA761959}"/>
              </a:ext>
            </a:extLst>
          </p:cNvPr>
          <p:cNvSpPr>
            <a:spLocks noGrp="1"/>
          </p:cNvSpPr>
          <p:nvPr>
            <p:ph idx="1"/>
          </p:nvPr>
        </p:nvSpPr>
        <p:spPr>
          <a:xfrm>
            <a:off x="6227156" y="1269185"/>
            <a:ext cx="5279899" cy="5222353"/>
          </a:xfrm>
        </p:spPr>
        <p:txBody>
          <a:bodyPr anchor="t">
            <a:normAutofit fontScale="92500" lnSpcReduction="10000"/>
          </a:bodyPr>
          <a:lstStyle/>
          <a:p>
            <a:r>
              <a:rPr lang="en-US" sz="2000" dirty="0">
                <a:solidFill>
                  <a:schemeClr val="tx1">
                    <a:alpha val="80000"/>
                  </a:schemeClr>
                </a:solidFill>
              </a:rPr>
              <a:t>All-in-on self designed GUI Panel to control all tasks and allow voice control.</a:t>
            </a:r>
          </a:p>
          <a:p>
            <a:r>
              <a:rPr lang="en-US" sz="2000" dirty="0">
                <a:solidFill>
                  <a:schemeClr val="tx1">
                    <a:alpha val="80000"/>
                  </a:schemeClr>
                </a:solidFill>
              </a:rPr>
              <a:t>The recognized voice will show on the panel.</a:t>
            </a:r>
          </a:p>
          <a:p>
            <a:r>
              <a:rPr lang="en-US" sz="2000" dirty="0">
                <a:solidFill>
                  <a:schemeClr val="tx1">
                    <a:alpha val="80000"/>
                  </a:schemeClr>
                </a:solidFill>
              </a:rPr>
              <a:t>Hint and instructions for people who don’t understand codes.</a:t>
            </a:r>
          </a:p>
          <a:p>
            <a:r>
              <a:rPr lang="en-US" sz="2000" dirty="0">
                <a:solidFill>
                  <a:schemeClr val="tx1">
                    <a:alpha val="80000"/>
                  </a:schemeClr>
                </a:solidFill>
              </a:rPr>
              <a:t>Can start SLAM, explore and build the map.</a:t>
            </a:r>
          </a:p>
          <a:p>
            <a:r>
              <a:rPr lang="en-US" sz="2000" dirty="0">
                <a:solidFill>
                  <a:schemeClr val="tx1">
                    <a:alpha val="80000"/>
                  </a:schemeClr>
                </a:solidFill>
              </a:rPr>
              <a:t>Can save the multiple maps. </a:t>
            </a:r>
          </a:p>
          <a:p>
            <a:r>
              <a:rPr lang="en-US" sz="2000" dirty="0">
                <a:solidFill>
                  <a:schemeClr val="tx1">
                    <a:alpha val="80000"/>
                  </a:schemeClr>
                </a:solidFill>
              </a:rPr>
              <a:t>Can load the newest map and analyze route and can show the points and route on Rviz.</a:t>
            </a:r>
          </a:p>
          <a:p>
            <a:r>
              <a:rPr lang="en-US" sz="2000" dirty="0">
                <a:solidFill>
                  <a:schemeClr val="tx1">
                    <a:alpha val="80000"/>
                  </a:schemeClr>
                </a:solidFill>
              </a:rPr>
              <a:t>Can start cleaning and stop cleaning.</a:t>
            </a:r>
          </a:p>
          <a:p>
            <a:r>
              <a:rPr lang="en-US" sz="2000" dirty="0">
                <a:solidFill>
                  <a:schemeClr val="tx1">
                    <a:alpha val="80000"/>
                  </a:schemeClr>
                </a:solidFill>
              </a:rPr>
              <a:t>Can quit program by clicking quit program.</a:t>
            </a:r>
          </a:p>
          <a:p>
            <a:r>
              <a:rPr lang="en-US" sz="2000" dirty="0">
                <a:solidFill>
                  <a:schemeClr val="tx1">
                    <a:alpha val="80000"/>
                  </a:schemeClr>
                </a:solidFill>
              </a:rPr>
              <a:t>Allow robot control, don’t worry hit the wall.</a:t>
            </a:r>
          </a:p>
          <a:p>
            <a:r>
              <a:rPr lang="en-US" sz="2000" dirty="0">
                <a:solidFill>
                  <a:schemeClr val="tx1">
                    <a:alpha val="80000"/>
                  </a:schemeClr>
                </a:solidFill>
              </a:rPr>
              <a:t>Developer Friendly: </a:t>
            </a:r>
          </a:p>
          <a:p>
            <a:pPr lvl="1"/>
            <a:r>
              <a:rPr lang="en-US" sz="1600" dirty="0">
                <a:solidFill>
                  <a:schemeClr val="tx1">
                    <a:alpha val="80000"/>
                  </a:schemeClr>
                </a:solidFill>
              </a:rPr>
              <a:t>Can optimize route algorithm easily, just modify the algorithm in source file and click Refresh Route button.</a:t>
            </a:r>
          </a:p>
          <a:p>
            <a:pPr lvl="1"/>
            <a:r>
              <a:rPr lang="en-US" sz="1600" dirty="0">
                <a:solidFill>
                  <a:schemeClr val="tx1">
                    <a:alpha val="80000"/>
                  </a:schemeClr>
                </a:solidFill>
              </a:rPr>
              <a:t>The ROS Log Output helps developers find bugs.</a:t>
            </a:r>
          </a:p>
        </p:txBody>
      </p:sp>
      <p:cxnSp>
        <p:nvCxnSpPr>
          <p:cNvPr id="16" name="Straight Connector 15">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0394"/>
            <a:ext cx="0" cy="3238728"/>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006755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29A210-ABFA-D8CE-D6E0-F72473933E19}"/>
              </a:ext>
            </a:extLst>
          </p:cNvPr>
          <p:cNvSpPr>
            <a:spLocks noGrp="1"/>
          </p:cNvSpPr>
          <p:nvPr>
            <p:ph type="title"/>
          </p:nvPr>
        </p:nvSpPr>
        <p:spPr/>
        <p:txBody>
          <a:bodyPr/>
          <a:lstStyle/>
          <a:p>
            <a:r>
              <a:rPr lang="en-US" dirty="0"/>
              <a:t>Mapping Module</a:t>
            </a:r>
          </a:p>
        </p:txBody>
      </p:sp>
      <p:sp>
        <p:nvSpPr>
          <p:cNvPr id="3" name="Content Placeholder 2">
            <a:extLst>
              <a:ext uri="{FF2B5EF4-FFF2-40B4-BE49-F238E27FC236}">
                <a16:creationId xmlns:a16="http://schemas.microsoft.com/office/drawing/2014/main" id="{A01DAFBC-CBE3-142E-32D3-82F9D5B7D694}"/>
              </a:ext>
            </a:extLst>
          </p:cNvPr>
          <p:cNvSpPr>
            <a:spLocks noGrp="1"/>
          </p:cNvSpPr>
          <p:nvPr>
            <p:ph idx="1"/>
          </p:nvPr>
        </p:nvSpPr>
        <p:spPr>
          <a:xfrm>
            <a:off x="410670" y="1610188"/>
            <a:ext cx="7519671" cy="2397631"/>
          </a:xfrm>
        </p:spPr>
        <p:txBody>
          <a:bodyPr>
            <a:normAutofit/>
          </a:bodyPr>
          <a:lstStyle/>
          <a:p>
            <a:r>
              <a:rPr lang="en-US" b="1" dirty="0"/>
              <a:t>Step 1</a:t>
            </a:r>
            <a:r>
              <a:rPr lang="en-US" dirty="0"/>
              <a:t>: Click </a:t>
            </a:r>
            <a:r>
              <a:rPr lang="en-US" b="1" dirty="0"/>
              <a:t>[Start SLAM] </a:t>
            </a:r>
            <a:r>
              <a:rPr lang="en-US" dirty="0"/>
              <a:t>to open the SLAM gmapping and RViz.</a:t>
            </a:r>
          </a:p>
          <a:p>
            <a:r>
              <a:rPr lang="en-US" dirty="0"/>
              <a:t>It will run the </a:t>
            </a:r>
            <a:r>
              <a:rPr lang="en-US" b="1" dirty="0"/>
              <a:t>turtlebot3_slam.launch </a:t>
            </a:r>
            <a:r>
              <a:rPr lang="en-US" dirty="0"/>
              <a:t>to start SLAM, RViz, and sensor supporting.</a:t>
            </a:r>
          </a:p>
        </p:txBody>
      </p:sp>
      <p:sp>
        <p:nvSpPr>
          <p:cNvPr id="6" name="Content Placeholder 2">
            <a:extLst>
              <a:ext uri="{FF2B5EF4-FFF2-40B4-BE49-F238E27FC236}">
                <a16:creationId xmlns:a16="http://schemas.microsoft.com/office/drawing/2014/main" id="{8F6354BD-CB7C-0F9E-4A1A-6B6E915434A2}"/>
              </a:ext>
            </a:extLst>
          </p:cNvPr>
          <p:cNvSpPr txBox="1">
            <a:spLocks/>
          </p:cNvSpPr>
          <p:nvPr/>
        </p:nvSpPr>
        <p:spPr>
          <a:xfrm>
            <a:off x="286456" y="3784548"/>
            <a:ext cx="8045764" cy="3144061"/>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Step 2</a:t>
            </a:r>
            <a:r>
              <a:rPr lang="en-US" dirty="0"/>
              <a:t>: Click </a:t>
            </a:r>
            <a:r>
              <a:rPr lang="en-US" b="1" dirty="0"/>
              <a:t>[Start Exploration]</a:t>
            </a:r>
            <a:r>
              <a:rPr lang="en-US" dirty="0"/>
              <a:t> to start frontier exploration. </a:t>
            </a:r>
          </a:p>
          <a:p>
            <a:r>
              <a:rPr lang="en-US" dirty="0"/>
              <a:t>It essentially runs the </a:t>
            </a:r>
            <a:r>
              <a:rPr lang="en-US" b="1" dirty="0"/>
              <a:t>explore.launch</a:t>
            </a:r>
            <a:r>
              <a:rPr lang="en-US" dirty="0"/>
              <a:t>, which is the launch file of the </a:t>
            </a:r>
            <a:r>
              <a:rPr lang="en-US" dirty="0" err="1"/>
              <a:t>explore_lite</a:t>
            </a:r>
            <a:r>
              <a:rPr lang="en-US" dirty="0"/>
              <a:t> package, used to start the robot's autonomous exploration function. Its main purpose is to allow the robot to explore unknown areas through the frontier-based exploration method and generate a complete map.</a:t>
            </a:r>
          </a:p>
          <a:p>
            <a:endParaRPr lang="en-US" dirty="0"/>
          </a:p>
        </p:txBody>
      </p:sp>
      <p:pic>
        <p:nvPicPr>
          <p:cNvPr id="8" name="Picture 7" descr="A white star with a black background&#10;&#10;Description automatically generated with medium confidence">
            <a:extLst>
              <a:ext uri="{FF2B5EF4-FFF2-40B4-BE49-F238E27FC236}">
                <a16:creationId xmlns:a16="http://schemas.microsoft.com/office/drawing/2014/main" id="{C8903238-C49B-4AE1-7742-82B4D09AEE3D}"/>
              </a:ext>
            </a:extLst>
          </p:cNvPr>
          <p:cNvPicPr>
            <a:picLocks noChangeAspect="1"/>
          </p:cNvPicPr>
          <p:nvPr/>
        </p:nvPicPr>
        <p:blipFill>
          <a:blip r:embed="rId2"/>
          <a:stretch>
            <a:fillRect/>
          </a:stretch>
        </p:blipFill>
        <p:spPr>
          <a:xfrm>
            <a:off x="7780476" y="987495"/>
            <a:ext cx="3153054" cy="2877241"/>
          </a:xfrm>
          <a:prstGeom prst="rect">
            <a:avLst/>
          </a:prstGeom>
        </p:spPr>
      </p:pic>
      <p:pic>
        <p:nvPicPr>
          <p:cNvPr id="10" name="Picture 9" descr="A computer generated image of a star&#10;&#10;Description automatically generated">
            <a:extLst>
              <a:ext uri="{FF2B5EF4-FFF2-40B4-BE49-F238E27FC236}">
                <a16:creationId xmlns:a16="http://schemas.microsoft.com/office/drawing/2014/main" id="{664990ED-ACBA-8061-86AD-8DA00F348E5B}"/>
              </a:ext>
            </a:extLst>
          </p:cNvPr>
          <p:cNvPicPr>
            <a:picLocks noChangeAspect="1"/>
          </p:cNvPicPr>
          <p:nvPr/>
        </p:nvPicPr>
        <p:blipFill>
          <a:blip r:embed="rId3"/>
          <a:stretch>
            <a:fillRect/>
          </a:stretch>
        </p:blipFill>
        <p:spPr>
          <a:xfrm>
            <a:off x="8452181" y="3465372"/>
            <a:ext cx="3333403" cy="3144062"/>
          </a:xfrm>
          <a:prstGeom prst="rect">
            <a:avLst/>
          </a:prstGeom>
        </p:spPr>
      </p:pic>
    </p:spTree>
    <p:extLst>
      <p:ext uri="{BB962C8B-B14F-4D97-AF65-F5344CB8AC3E}">
        <p14:creationId xmlns:p14="http://schemas.microsoft.com/office/powerpoint/2010/main" val="7260483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64C66E-FD34-F6DF-153A-A8F4E5E22DD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379B565-C9D0-7FC6-4D52-902D8907DC03}"/>
              </a:ext>
            </a:extLst>
          </p:cNvPr>
          <p:cNvSpPr>
            <a:spLocks noGrp="1"/>
          </p:cNvSpPr>
          <p:nvPr>
            <p:ph type="title"/>
          </p:nvPr>
        </p:nvSpPr>
        <p:spPr/>
        <p:txBody>
          <a:bodyPr/>
          <a:lstStyle/>
          <a:p>
            <a:r>
              <a:rPr lang="en-US" dirty="0"/>
              <a:t>Mapping Module</a:t>
            </a:r>
          </a:p>
        </p:txBody>
      </p:sp>
      <p:pic>
        <p:nvPicPr>
          <p:cNvPr id="9" name="Picture 8" descr="A computer screen shot of a computer program&#10;&#10;Description automatically generated">
            <a:extLst>
              <a:ext uri="{FF2B5EF4-FFF2-40B4-BE49-F238E27FC236}">
                <a16:creationId xmlns:a16="http://schemas.microsoft.com/office/drawing/2014/main" id="{8FCBAF6F-8DB3-0528-5DD7-3A57EE605C80}"/>
              </a:ext>
            </a:extLst>
          </p:cNvPr>
          <p:cNvPicPr>
            <a:picLocks noChangeAspect="1"/>
          </p:cNvPicPr>
          <p:nvPr/>
        </p:nvPicPr>
        <p:blipFill>
          <a:blip r:embed="rId2"/>
          <a:stretch>
            <a:fillRect/>
          </a:stretch>
        </p:blipFill>
        <p:spPr>
          <a:xfrm>
            <a:off x="6528263" y="27550"/>
            <a:ext cx="5486400" cy="3429000"/>
          </a:xfrm>
          <a:prstGeom prst="rect">
            <a:avLst/>
          </a:prstGeom>
        </p:spPr>
      </p:pic>
      <p:pic>
        <p:nvPicPr>
          <p:cNvPr id="12" name="Picture 11" descr="A screenshot of a computer&#10;&#10;Description automatically generated">
            <a:extLst>
              <a:ext uri="{FF2B5EF4-FFF2-40B4-BE49-F238E27FC236}">
                <a16:creationId xmlns:a16="http://schemas.microsoft.com/office/drawing/2014/main" id="{08C6E36F-A836-11DC-8971-5A10B6332EC2}"/>
              </a:ext>
            </a:extLst>
          </p:cNvPr>
          <p:cNvPicPr>
            <a:picLocks noChangeAspect="1"/>
          </p:cNvPicPr>
          <p:nvPr/>
        </p:nvPicPr>
        <p:blipFill>
          <a:blip r:embed="rId3"/>
          <a:stretch>
            <a:fillRect/>
          </a:stretch>
        </p:blipFill>
        <p:spPr>
          <a:xfrm>
            <a:off x="6528262" y="3559174"/>
            <a:ext cx="5486400" cy="3429000"/>
          </a:xfrm>
          <a:prstGeom prst="rect">
            <a:avLst/>
          </a:prstGeom>
        </p:spPr>
      </p:pic>
      <p:sp>
        <p:nvSpPr>
          <p:cNvPr id="14" name="Content Placeholder 2">
            <a:extLst>
              <a:ext uri="{FF2B5EF4-FFF2-40B4-BE49-F238E27FC236}">
                <a16:creationId xmlns:a16="http://schemas.microsoft.com/office/drawing/2014/main" id="{4440083A-5696-058E-13DF-864286772150}"/>
              </a:ext>
            </a:extLst>
          </p:cNvPr>
          <p:cNvSpPr>
            <a:spLocks noGrp="1"/>
          </p:cNvSpPr>
          <p:nvPr>
            <p:ph idx="1"/>
          </p:nvPr>
        </p:nvSpPr>
        <p:spPr>
          <a:xfrm>
            <a:off x="838200" y="1675605"/>
            <a:ext cx="5029199" cy="4592191"/>
          </a:xfrm>
        </p:spPr>
        <p:txBody>
          <a:bodyPr>
            <a:normAutofit/>
          </a:bodyPr>
          <a:lstStyle/>
          <a:p>
            <a:pPr marL="0" indent="0">
              <a:buNone/>
            </a:pPr>
            <a:r>
              <a:rPr lang="en-US" dirty="0"/>
              <a:t>The robot will continue exploring the map, using frontier exploration logic.</a:t>
            </a:r>
          </a:p>
          <a:p>
            <a:pPr marL="0" indent="0">
              <a:buNone/>
            </a:pPr>
            <a:r>
              <a:rPr lang="en-US" dirty="0"/>
              <a:t>The user can see the map and click [Save Map] to save the map.</a:t>
            </a:r>
          </a:p>
          <a:p>
            <a:pPr marL="0" indent="0">
              <a:buNone/>
            </a:pPr>
            <a:r>
              <a:rPr lang="en-US" dirty="0"/>
              <a:t>The robot will continue exploring for one hour, and automatically save the map and stop exploration, if user doesn’t stop manually.</a:t>
            </a:r>
          </a:p>
        </p:txBody>
      </p:sp>
    </p:spTree>
    <p:extLst>
      <p:ext uri="{BB962C8B-B14F-4D97-AF65-F5344CB8AC3E}">
        <p14:creationId xmlns:p14="http://schemas.microsoft.com/office/powerpoint/2010/main" val="3062501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445082-DD24-9C16-6E8F-BAFE63FDE400}"/>
              </a:ext>
            </a:extLst>
          </p:cNvPr>
          <p:cNvSpPr>
            <a:spLocks noGrp="1"/>
          </p:cNvSpPr>
          <p:nvPr>
            <p:ph type="title"/>
          </p:nvPr>
        </p:nvSpPr>
        <p:spPr/>
        <p:txBody>
          <a:bodyPr/>
          <a:lstStyle/>
          <a:p>
            <a:r>
              <a:rPr lang="en-US" dirty="0"/>
              <a:t>Mapping Module</a:t>
            </a:r>
          </a:p>
        </p:txBody>
      </p:sp>
      <p:sp>
        <p:nvSpPr>
          <p:cNvPr id="7" name="Content Placeholder 6">
            <a:extLst>
              <a:ext uri="{FF2B5EF4-FFF2-40B4-BE49-F238E27FC236}">
                <a16:creationId xmlns:a16="http://schemas.microsoft.com/office/drawing/2014/main" id="{CF13E8B4-0120-0CD4-A8FB-01FF6B18D370}"/>
              </a:ext>
            </a:extLst>
          </p:cNvPr>
          <p:cNvSpPr>
            <a:spLocks noGrp="1"/>
          </p:cNvSpPr>
          <p:nvPr>
            <p:ph idx="1"/>
          </p:nvPr>
        </p:nvSpPr>
        <p:spPr/>
        <p:txBody>
          <a:bodyPr/>
          <a:lstStyle/>
          <a:p>
            <a:r>
              <a:rPr lang="en-US" dirty="0"/>
              <a:t>The user can manually stop exploration and save the map, or wait for the robot explore for one hour, automatically stop exploration and save the map.</a:t>
            </a:r>
          </a:p>
          <a:p>
            <a:r>
              <a:rPr lang="en-US" dirty="0"/>
              <a:t>The map will save in two files:</a:t>
            </a:r>
          </a:p>
        </p:txBody>
      </p:sp>
      <p:pic>
        <p:nvPicPr>
          <p:cNvPr id="9" name="Picture 8" descr="A close-up of a map&#10;&#10;Description automatically generated">
            <a:extLst>
              <a:ext uri="{FF2B5EF4-FFF2-40B4-BE49-F238E27FC236}">
                <a16:creationId xmlns:a16="http://schemas.microsoft.com/office/drawing/2014/main" id="{640A46C3-EFCA-8BB1-96BE-C672BE3B6143}"/>
              </a:ext>
            </a:extLst>
          </p:cNvPr>
          <p:cNvPicPr>
            <a:picLocks noChangeAspect="1"/>
          </p:cNvPicPr>
          <p:nvPr/>
        </p:nvPicPr>
        <p:blipFill>
          <a:blip r:embed="rId2"/>
          <a:stretch>
            <a:fillRect/>
          </a:stretch>
        </p:blipFill>
        <p:spPr>
          <a:xfrm>
            <a:off x="6816436" y="2887679"/>
            <a:ext cx="5317743" cy="3152049"/>
          </a:xfrm>
          <a:prstGeom prst="rect">
            <a:avLst/>
          </a:prstGeom>
        </p:spPr>
      </p:pic>
      <p:sp>
        <p:nvSpPr>
          <p:cNvPr id="14" name="Content Placeholder 6">
            <a:extLst>
              <a:ext uri="{FF2B5EF4-FFF2-40B4-BE49-F238E27FC236}">
                <a16:creationId xmlns:a16="http://schemas.microsoft.com/office/drawing/2014/main" id="{345E7620-D447-1962-F378-E1E53E8B96F7}"/>
              </a:ext>
            </a:extLst>
          </p:cNvPr>
          <p:cNvSpPr txBox="1">
            <a:spLocks/>
          </p:cNvSpPr>
          <p:nvPr/>
        </p:nvSpPr>
        <p:spPr>
          <a:xfrm>
            <a:off x="838200" y="3837304"/>
            <a:ext cx="5978236" cy="302069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PGM and YAML files are two common file formats in ROS and robot-related applications, which are used to store map data and map metadata, respectively.</a:t>
            </a:r>
          </a:p>
        </p:txBody>
      </p:sp>
    </p:spTree>
    <p:extLst>
      <p:ext uri="{BB962C8B-B14F-4D97-AF65-F5344CB8AC3E}">
        <p14:creationId xmlns:p14="http://schemas.microsoft.com/office/powerpoint/2010/main" val="248097570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230</TotalTime>
  <Words>1642</Words>
  <Application>Microsoft Macintosh PowerPoint</Application>
  <PresentationFormat>Widescreen</PresentationFormat>
  <Paragraphs>162</Paragraphs>
  <Slides>21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Aptos</vt:lpstr>
      <vt:lpstr>Aptos Display</vt:lpstr>
      <vt:lpstr>Arial</vt:lpstr>
      <vt:lpstr>Calibri</vt:lpstr>
      <vt:lpstr>Helvetica Neue</vt:lpstr>
      <vt:lpstr>Office Theme</vt:lpstr>
      <vt:lpstr>Smart Cleaning Robot</vt:lpstr>
      <vt:lpstr>IRL Demo</vt:lpstr>
      <vt:lpstr>Gazebo Simulation Demo</vt:lpstr>
      <vt:lpstr>Modules and Responsibility Distribution</vt:lpstr>
      <vt:lpstr>Main Project Files Directory Structures</vt:lpstr>
      <vt:lpstr>Panel Module</vt:lpstr>
      <vt:lpstr>Mapping Module</vt:lpstr>
      <vt:lpstr>Mapping Module</vt:lpstr>
      <vt:lpstr>Mapping Module</vt:lpstr>
      <vt:lpstr>Voice Control Module</vt:lpstr>
      <vt:lpstr>Cleaning Module I</vt:lpstr>
      <vt:lpstr>Cleaning Module II: Why Self Design?</vt:lpstr>
      <vt:lpstr>Cleaning Module II: Goal</vt:lpstr>
      <vt:lpstr>Cleaning Module II: Processing Sequence</vt:lpstr>
      <vt:lpstr>Cleaning Module II =&gt; Sub Module I Route Plan Logic (1) – (5)</vt:lpstr>
      <vt:lpstr>Cleaning Module II =&gt; Sub Module I Route Plan Logic (6) – (7)</vt:lpstr>
      <vt:lpstr>Cleaning Module II =&gt; Sub Module I Route Plan Logic</vt:lpstr>
      <vt:lpstr>Cleaning Module II =&gt; Sub Module I Planned Route showed in RViz</vt:lpstr>
      <vt:lpstr>Cleaning Module II =&gt; Sub Module II Route Following  (Still Debugging, Not Launched Yet)</vt:lpstr>
      <vt:lpstr>Supported Modules</vt:lpstr>
      <vt:lpstr>Supported Modules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Jeff Liu</dc:creator>
  <cp:lastModifiedBy>Jeff Liu</cp:lastModifiedBy>
  <cp:revision>13</cp:revision>
  <dcterms:created xsi:type="dcterms:W3CDTF">2024-11-24T19:17:02Z</dcterms:created>
  <dcterms:modified xsi:type="dcterms:W3CDTF">2024-11-24T23:07:36Z</dcterms:modified>
</cp:coreProperties>
</file>